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 Thin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Roboto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0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85991D3-A962-43D2-A400-F3A5EC14A094}">
  <a:tblStyle styleId="{E85991D3-A962-43D2-A400-F3A5EC14A0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00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Thin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Thin-italic.fntdata"/><Relationship Id="rId25" Type="http://schemas.openxmlformats.org/officeDocument/2006/relationships/font" Target="fonts/RobotoThin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obotoThin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RobotoLight-bold.fntdata"/><Relationship Id="rId10" Type="http://schemas.openxmlformats.org/officeDocument/2006/relationships/slide" Target="slides/slide4.xml"/><Relationship Id="rId32" Type="http://schemas.openxmlformats.org/officeDocument/2006/relationships/font" Target="fonts/RobotoLight-regular.fntdata"/><Relationship Id="rId13" Type="http://schemas.openxmlformats.org/officeDocument/2006/relationships/slide" Target="slides/slide7.xml"/><Relationship Id="rId35" Type="http://schemas.openxmlformats.org/officeDocument/2006/relationships/font" Target="fonts/Roboto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Ligh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045f96b60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045f96b60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45f96b60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45f96b60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045f96b60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045f96b60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045f96b60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045f96b60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045f96b60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045f96b60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45f96b60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045f96b60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045f96b606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045f96b606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45f96b606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45f96b606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287c05bf7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c287c05bf7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287c05bf7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c287c05bf7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287c05bf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287c05bf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45f96b60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045f96b60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045f96b6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045f96b6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045f96b60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045f96b60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45f96b60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045f96b60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45f96b60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045f96b60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4.jpg"/><Relationship Id="rId13" Type="http://schemas.openxmlformats.org/officeDocument/2006/relationships/image" Target="../media/image1.jpg"/><Relationship Id="rId1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21.jpg"/><Relationship Id="rId1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22.jpg"/><Relationship Id="rId8" Type="http://schemas.openxmlformats.org/officeDocument/2006/relationships/image" Target="../media/image1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24.jpg"/><Relationship Id="rId13" Type="http://schemas.openxmlformats.org/officeDocument/2006/relationships/image" Target="../media/image1.jpg"/><Relationship Id="rId1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21.jpg"/><Relationship Id="rId1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22.jpg"/><Relationship Id="rId8" Type="http://schemas.openxmlformats.org/officeDocument/2006/relationships/image" Target="../media/image10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38.jpg"/><Relationship Id="rId13" Type="http://schemas.openxmlformats.org/officeDocument/2006/relationships/image" Target="../media/image18.jpg"/><Relationship Id="rId1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27.jpg"/><Relationship Id="rId4" Type="http://schemas.openxmlformats.org/officeDocument/2006/relationships/image" Target="../media/image13.jpg"/><Relationship Id="rId9" Type="http://schemas.openxmlformats.org/officeDocument/2006/relationships/image" Target="../media/image30.jpg"/><Relationship Id="rId14" Type="http://schemas.openxmlformats.org/officeDocument/2006/relationships/image" Target="../media/image16.jpg"/><Relationship Id="rId5" Type="http://schemas.openxmlformats.org/officeDocument/2006/relationships/image" Target="../media/image8.jpg"/><Relationship Id="rId6" Type="http://schemas.openxmlformats.org/officeDocument/2006/relationships/image" Target="../media/image14.jpg"/><Relationship Id="rId7" Type="http://schemas.openxmlformats.org/officeDocument/2006/relationships/image" Target="../media/image39.jpg"/><Relationship Id="rId8" Type="http://schemas.openxmlformats.org/officeDocument/2006/relationships/image" Target="../media/image20.jpg"/></Relationships>
</file>

<file path=ppt/slideLayouts/_rels/slideLayout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38.jpg"/><Relationship Id="rId13" Type="http://schemas.openxmlformats.org/officeDocument/2006/relationships/image" Target="../media/image59.png"/><Relationship Id="rId1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27.jpg"/><Relationship Id="rId4" Type="http://schemas.openxmlformats.org/officeDocument/2006/relationships/image" Target="../media/image13.jpg"/><Relationship Id="rId9" Type="http://schemas.openxmlformats.org/officeDocument/2006/relationships/image" Target="../media/image30.jpg"/><Relationship Id="rId14" Type="http://schemas.openxmlformats.org/officeDocument/2006/relationships/image" Target="../media/image23.png"/><Relationship Id="rId5" Type="http://schemas.openxmlformats.org/officeDocument/2006/relationships/image" Target="../media/image8.jpg"/><Relationship Id="rId6" Type="http://schemas.openxmlformats.org/officeDocument/2006/relationships/image" Target="../media/image14.jpg"/><Relationship Id="rId7" Type="http://schemas.openxmlformats.org/officeDocument/2006/relationships/image" Target="../media/image39.jpg"/><Relationship Id="rId8" Type="http://schemas.openxmlformats.org/officeDocument/2006/relationships/image" Target="../media/image20.jpg"/></Relationships>
</file>

<file path=ppt/slideLayouts/_rels/slideLayout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jpg"/><Relationship Id="rId10" Type="http://schemas.openxmlformats.org/officeDocument/2006/relationships/image" Target="../media/image38.jpg"/><Relationship Id="rId13" Type="http://schemas.openxmlformats.org/officeDocument/2006/relationships/image" Target="../media/image23.png"/><Relationship Id="rId1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27.jpg"/><Relationship Id="rId4" Type="http://schemas.openxmlformats.org/officeDocument/2006/relationships/image" Target="../media/image13.jpg"/><Relationship Id="rId9" Type="http://schemas.openxmlformats.org/officeDocument/2006/relationships/image" Target="../media/image30.jpg"/><Relationship Id="rId14" Type="http://schemas.openxmlformats.org/officeDocument/2006/relationships/image" Target="../media/image25.png"/><Relationship Id="rId5" Type="http://schemas.openxmlformats.org/officeDocument/2006/relationships/image" Target="../media/image8.jpg"/><Relationship Id="rId6" Type="http://schemas.openxmlformats.org/officeDocument/2006/relationships/image" Target="../media/image14.jpg"/><Relationship Id="rId7" Type="http://schemas.openxmlformats.org/officeDocument/2006/relationships/image" Target="../media/image39.jpg"/><Relationship Id="rId8" Type="http://schemas.openxmlformats.org/officeDocument/2006/relationships/image" Target="../media/image20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-1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519400" y="2632069"/>
            <a:ext cx="810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title"/>
          </p:nvPr>
        </p:nvSpPr>
        <p:spPr>
          <a:xfrm>
            <a:off x="519400" y="3150584"/>
            <a:ext cx="81066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2" type="body"/>
          </p:nvPr>
        </p:nvSpPr>
        <p:spPr>
          <a:xfrm>
            <a:off x="519400" y="3991849"/>
            <a:ext cx="34131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26504" r="7085" t="0"/>
          <a:stretch/>
        </p:blipFill>
        <p:spPr>
          <a:xfrm>
            <a:off x="3233684" y="1272355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3789" l="19311" r="19305" t="3789"/>
          <a:stretch/>
        </p:blipFill>
        <p:spPr>
          <a:xfrm>
            <a:off x="4184970" y="326602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b="14804" l="22516" r="0" t="27116"/>
          <a:stretch/>
        </p:blipFill>
        <p:spPr>
          <a:xfrm>
            <a:off x="7991403" y="1272349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 b="12583" l="22059" r="22971" t="4517"/>
          <a:stretch/>
        </p:blipFill>
        <p:spPr>
          <a:xfrm>
            <a:off x="369194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6">
            <a:alphaModFix/>
          </a:blip>
          <a:srcRect b="5790" l="28589" r="21733" t="5807"/>
          <a:stretch/>
        </p:blipFill>
        <p:spPr>
          <a:xfrm>
            <a:off x="2276323" y="326608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7">
            <a:alphaModFix/>
          </a:blip>
          <a:srcRect b="1110" l="12827" r="22191" t="1442"/>
          <a:stretch/>
        </p:blipFill>
        <p:spPr>
          <a:xfrm>
            <a:off x="367675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8">
            <a:alphaModFix/>
          </a:blip>
          <a:srcRect b="20039" l="0" r="0" t="13713"/>
          <a:stretch/>
        </p:blipFill>
        <p:spPr>
          <a:xfrm>
            <a:off x="1322004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1327498" y="1272346"/>
            <a:ext cx="785100" cy="785100"/>
          </a:xfrm>
          <a:prstGeom prst="ellipse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230658" y="326608"/>
            <a:ext cx="785100" cy="785100"/>
          </a:xfrm>
          <a:prstGeom prst="ellipse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9">
            <a:alphaModFix/>
          </a:blip>
          <a:srcRect b="34015" l="39135" r="11369" t="0"/>
          <a:stretch/>
        </p:blipFill>
        <p:spPr>
          <a:xfrm rot="10800000">
            <a:off x="5136458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4183464" y="1272351"/>
            <a:ext cx="785100" cy="785100"/>
          </a:xfrm>
          <a:prstGeom prst="ellipse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10">
            <a:alphaModFix/>
          </a:blip>
          <a:srcRect b="30986" l="26596" r="26596" t="6603"/>
          <a:stretch/>
        </p:blipFill>
        <p:spPr>
          <a:xfrm rot="10800000">
            <a:off x="608925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1376" y="1427454"/>
            <a:ext cx="1546581" cy="47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12">
            <a:alphaModFix/>
          </a:blip>
          <a:srcRect b="27574" l="30498" r="21212" t="-7"/>
          <a:stretch/>
        </p:blipFill>
        <p:spPr>
          <a:xfrm rot="10800000">
            <a:off x="799483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13">
            <a:alphaModFix/>
          </a:blip>
          <a:srcRect b="0" l="29134" r="22486" t="0"/>
          <a:stretch/>
        </p:blipFill>
        <p:spPr>
          <a:xfrm>
            <a:off x="2282306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14">
            <a:alphaModFix/>
          </a:blip>
          <a:srcRect b="3355" l="12430" r="33242" t="24181"/>
          <a:stretch/>
        </p:blipFill>
        <p:spPr>
          <a:xfrm rot="10800000">
            <a:off x="5136458" y="1274122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" name="Google Shape;28;p2"/>
          <p:cNvSpPr/>
          <p:nvPr/>
        </p:nvSpPr>
        <p:spPr>
          <a:xfrm>
            <a:off x="7040249" y="326600"/>
            <a:ext cx="785100" cy="785100"/>
          </a:xfrm>
          <a:prstGeom prst="ellipse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重點頁-1">
  <p:cSld name="TITLE_1_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1"/>
          <p:cNvSpPr txBox="1"/>
          <p:nvPr>
            <p:ph idx="1" type="subTitle"/>
          </p:nvPr>
        </p:nvSpPr>
        <p:spPr>
          <a:xfrm>
            <a:off x="1979025" y="1178275"/>
            <a:ext cx="573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9" name="Google Shape;129;p11"/>
          <p:cNvSpPr txBox="1"/>
          <p:nvPr>
            <p:ph type="title"/>
          </p:nvPr>
        </p:nvSpPr>
        <p:spPr>
          <a:xfrm>
            <a:off x="1979025" y="1884825"/>
            <a:ext cx="573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0" name="Google Shape;130;p11"/>
          <p:cNvSpPr/>
          <p:nvPr/>
        </p:nvSpPr>
        <p:spPr>
          <a:xfrm>
            <a:off x="1275863" y="2076963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"/>
          <p:cNvSpPr/>
          <p:nvPr/>
        </p:nvSpPr>
        <p:spPr>
          <a:xfrm>
            <a:off x="1275863" y="2672938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重點頁-2">
  <p:cSld name="TITLE_1_3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2"/>
          <p:cNvSpPr txBox="1"/>
          <p:nvPr>
            <p:ph idx="1" type="subTitle"/>
          </p:nvPr>
        </p:nvSpPr>
        <p:spPr>
          <a:xfrm>
            <a:off x="1979025" y="1178275"/>
            <a:ext cx="573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7" name="Google Shape;137;p12"/>
          <p:cNvSpPr txBox="1"/>
          <p:nvPr>
            <p:ph type="title"/>
          </p:nvPr>
        </p:nvSpPr>
        <p:spPr>
          <a:xfrm>
            <a:off x="1979025" y="1884825"/>
            <a:ext cx="573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8" name="Google Shape;138;p12"/>
          <p:cNvSpPr/>
          <p:nvPr/>
        </p:nvSpPr>
        <p:spPr>
          <a:xfrm>
            <a:off x="1275863" y="2076963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2"/>
          <p:cNvSpPr/>
          <p:nvPr/>
        </p:nvSpPr>
        <p:spPr>
          <a:xfrm>
            <a:off x="1275863" y="2672938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重點頁-3">
  <p:cSld name="TITLE_1_3_1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3"/>
          <p:cNvSpPr txBox="1"/>
          <p:nvPr>
            <p:ph idx="1" type="subTitle"/>
          </p:nvPr>
        </p:nvSpPr>
        <p:spPr>
          <a:xfrm>
            <a:off x="1979025" y="1178275"/>
            <a:ext cx="573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5" name="Google Shape;145;p13"/>
          <p:cNvSpPr txBox="1"/>
          <p:nvPr>
            <p:ph type="title"/>
          </p:nvPr>
        </p:nvSpPr>
        <p:spPr>
          <a:xfrm>
            <a:off x="1979025" y="1884825"/>
            <a:ext cx="573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46" name="Google Shape;146;p13"/>
          <p:cNvSpPr/>
          <p:nvPr/>
        </p:nvSpPr>
        <p:spPr>
          <a:xfrm>
            <a:off x="1275863" y="2076963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3"/>
          <p:cNvSpPr/>
          <p:nvPr/>
        </p:nvSpPr>
        <p:spPr>
          <a:xfrm>
            <a:off x="1275863" y="2672938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重點頁-4">
  <p:cSld name="TITLE_1_3_1_1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>
            <p:ph idx="1" type="subTitle"/>
          </p:nvPr>
        </p:nvSpPr>
        <p:spPr>
          <a:xfrm>
            <a:off x="1979025" y="1178275"/>
            <a:ext cx="573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3" name="Google Shape;153;p14"/>
          <p:cNvSpPr txBox="1"/>
          <p:nvPr>
            <p:ph type="title"/>
          </p:nvPr>
        </p:nvSpPr>
        <p:spPr>
          <a:xfrm>
            <a:off x="1979025" y="1884825"/>
            <a:ext cx="573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54" name="Google Shape;154;p14"/>
          <p:cNvSpPr/>
          <p:nvPr/>
        </p:nvSpPr>
        <p:spPr>
          <a:xfrm>
            <a:off x="1275863" y="2076963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1275863" y="2672938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重點頁-5">
  <p:cSld name="TITLE_1_3_1_1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9" name="Google Shape;159;p15"/>
          <p:cNvSpPr txBox="1"/>
          <p:nvPr>
            <p:ph idx="1" type="subTitle"/>
          </p:nvPr>
        </p:nvSpPr>
        <p:spPr>
          <a:xfrm>
            <a:off x="1979025" y="1178275"/>
            <a:ext cx="5731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13E6E"/>
                </a:solidFill>
              </a:defRPr>
            </a:lvl9pPr>
          </a:lstStyle>
          <a:p/>
        </p:txBody>
      </p:sp>
      <p:sp>
        <p:nvSpPr>
          <p:cNvPr id="160" name="Google Shape;160;p15"/>
          <p:cNvSpPr txBox="1"/>
          <p:nvPr>
            <p:ph type="title"/>
          </p:nvPr>
        </p:nvSpPr>
        <p:spPr>
          <a:xfrm>
            <a:off x="1979025" y="1884825"/>
            <a:ext cx="57315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13E6E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15"/>
          <p:cNvSpPr/>
          <p:nvPr/>
        </p:nvSpPr>
        <p:spPr>
          <a:xfrm>
            <a:off x="1275863" y="2076963"/>
            <a:ext cx="393600" cy="393600"/>
          </a:xfrm>
          <a:prstGeom prst="ellipse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3E6E"/>
              </a:solidFill>
            </a:endParaRPr>
          </a:p>
        </p:txBody>
      </p:sp>
      <p:sp>
        <p:nvSpPr>
          <p:cNvPr id="162" name="Google Shape;162;p15"/>
          <p:cNvSpPr/>
          <p:nvPr/>
        </p:nvSpPr>
        <p:spPr>
          <a:xfrm>
            <a:off x="1275863" y="2672938"/>
            <a:ext cx="393600" cy="393600"/>
          </a:xfrm>
          <a:prstGeom prst="ellipse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3E6E"/>
              </a:solidFill>
            </a:endParaRPr>
          </a:p>
        </p:txBody>
      </p:sp>
      <p:sp>
        <p:nvSpPr>
          <p:cNvPr id="163" name="Google Shape;163;p15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內文頁-1">
  <p:cSld name="TITLE_1_3_1_1_1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>
            <p:ph type="title"/>
          </p:nvPr>
        </p:nvSpPr>
        <p:spPr>
          <a:xfrm>
            <a:off x="175025" y="44850"/>
            <a:ext cx="6708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0" name="Google Shape;170;p16"/>
          <p:cNvSpPr txBox="1"/>
          <p:nvPr>
            <p:ph idx="1" type="subTitle"/>
          </p:nvPr>
        </p:nvSpPr>
        <p:spPr>
          <a:xfrm>
            <a:off x="914050" y="102150"/>
            <a:ext cx="62715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1" name="Google Shape;171;p16"/>
          <p:cNvSpPr txBox="1"/>
          <p:nvPr>
            <p:ph idx="2" type="body"/>
          </p:nvPr>
        </p:nvSpPr>
        <p:spPr>
          <a:xfrm>
            <a:off x="681000" y="1020925"/>
            <a:ext cx="77820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內文頁-2">
  <p:cSld name="TITLE_1_3_1_1_1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7"/>
          <p:cNvSpPr txBox="1"/>
          <p:nvPr>
            <p:ph type="title"/>
          </p:nvPr>
        </p:nvSpPr>
        <p:spPr>
          <a:xfrm>
            <a:off x="175025" y="44850"/>
            <a:ext cx="6708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idx="1" type="subTitle"/>
          </p:nvPr>
        </p:nvSpPr>
        <p:spPr>
          <a:xfrm>
            <a:off x="914050" y="102150"/>
            <a:ext cx="62715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8" name="Google Shape;178;p17"/>
          <p:cNvSpPr txBox="1"/>
          <p:nvPr>
            <p:ph idx="2" type="body"/>
          </p:nvPr>
        </p:nvSpPr>
        <p:spPr>
          <a:xfrm>
            <a:off x="681000" y="1020925"/>
            <a:ext cx="36828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79" name="Google Shape;179;p17"/>
          <p:cNvSpPr txBox="1"/>
          <p:nvPr>
            <p:ph idx="3" type="body"/>
          </p:nvPr>
        </p:nvSpPr>
        <p:spPr>
          <a:xfrm>
            <a:off x="4789650" y="1020925"/>
            <a:ext cx="36828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內文頁-3">
  <p:cSld name="TITLE_1_3_1_1_1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2" name="Google Shape;182;p18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>
            <p:ph type="title"/>
          </p:nvPr>
        </p:nvSpPr>
        <p:spPr>
          <a:xfrm>
            <a:off x="175025" y="44850"/>
            <a:ext cx="6708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5" name="Google Shape;185;p18"/>
          <p:cNvSpPr txBox="1"/>
          <p:nvPr>
            <p:ph idx="1" type="subTitle"/>
          </p:nvPr>
        </p:nvSpPr>
        <p:spPr>
          <a:xfrm>
            <a:off x="914050" y="102150"/>
            <a:ext cx="62715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6" name="Google Shape;186;p18"/>
          <p:cNvSpPr txBox="1"/>
          <p:nvPr>
            <p:ph idx="2" type="body"/>
          </p:nvPr>
        </p:nvSpPr>
        <p:spPr>
          <a:xfrm>
            <a:off x="681000" y="1020925"/>
            <a:ext cx="24651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87" name="Google Shape;187;p18"/>
          <p:cNvSpPr txBox="1"/>
          <p:nvPr>
            <p:ph idx="3" type="body"/>
          </p:nvPr>
        </p:nvSpPr>
        <p:spPr>
          <a:xfrm>
            <a:off x="5997900" y="1020925"/>
            <a:ext cx="24651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88" name="Google Shape;188;p18"/>
          <p:cNvSpPr txBox="1"/>
          <p:nvPr>
            <p:ph idx="4" type="body"/>
          </p:nvPr>
        </p:nvSpPr>
        <p:spPr>
          <a:xfrm>
            <a:off x="3339450" y="1020925"/>
            <a:ext cx="2465100" cy="3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 sz="1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內文頁-4">
  <p:cSld name="TITLE_1_3_1_1_1_1_1_1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>
            <p:ph type="title"/>
          </p:nvPr>
        </p:nvSpPr>
        <p:spPr>
          <a:xfrm>
            <a:off x="175025" y="44850"/>
            <a:ext cx="6708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4" name="Google Shape;194;p19"/>
          <p:cNvSpPr txBox="1"/>
          <p:nvPr>
            <p:ph idx="1" type="subTitle"/>
          </p:nvPr>
        </p:nvSpPr>
        <p:spPr>
          <a:xfrm>
            <a:off x="914050" y="102150"/>
            <a:ext cx="62715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頁-1">
  <p:cSld name="SECTION_TITLE_AND_DESCRI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20"/>
          <p:cNvSpPr/>
          <p:nvPr/>
        </p:nvSpPr>
        <p:spPr>
          <a:xfrm>
            <a:off x="4573200" y="150"/>
            <a:ext cx="4573200" cy="5143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0" y="0"/>
            <a:ext cx="45732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746400" y="1850100"/>
            <a:ext cx="3186900" cy="1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QUOTE 樣式一</a:t>
            </a:r>
            <a:endParaRPr sz="30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0" name="Google Shape;20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5313468" y="2037275"/>
            <a:ext cx="174000" cy="1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5313468" y="2300701"/>
            <a:ext cx="174000" cy="1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 txBox="1"/>
          <p:nvPr>
            <p:ph idx="1" type="subTitle"/>
          </p:nvPr>
        </p:nvSpPr>
        <p:spPr>
          <a:xfrm>
            <a:off x="5225400" y="1215375"/>
            <a:ext cx="3348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5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204" name="Google Shape;204;p20"/>
          <p:cNvSpPr txBox="1"/>
          <p:nvPr>
            <p:ph type="title"/>
          </p:nvPr>
        </p:nvSpPr>
        <p:spPr>
          <a:xfrm>
            <a:off x="5624050" y="1886275"/>
            <a:ext cx="2955900" cy="25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-1-2">
  <p:cSld name="TITLE_4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519400" y="2632069"/>
            <a:ext cx="810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519400" y="3150584"/>
            <a:ext cx="81066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2" type="body"/>
          </p:nvPr>
        </p:nvSpPr>
        <p:spPr>
          <a:xfrm>
            <a:off x="519400" y="3991849"/>
            <a:ext cx="34131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34" name="Google Shape;34;p3"/>
          <p:cNvPicPr preferRelativeResize="0"/>
          <p:nvPr/>
        </p:nvPicPr>
        <p:blipFill rotWithShape="1">
          <a:blip r:embed="rId2">
            <a:alphaModFix/>
          </a:blip>
          <a:srcRect b="0" l="26504" r="7085" t="0"/>
          <a:stretch/>
        </p:blipFill>
        <p:spPr>
          <a:xfrm>
            <a:off x="3233684" y="1272355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 b="3789" l="19311" r="19305" t="3789"/>
          <a:stretch/>
        </p:blipFill>
        <p:spPr>
          <a:xfrm>
            <a:off x="4184970" y="326602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 rotWithShape="1">
          <a:blip r:embed="rId4">
            <a:alphaModFix/>
          </a:blip>
          <a:srcRect b="14804" l="22516" r="0" t="27116"/>
          <a:stretch/>
        </p:blipFill>
        <p:spPr>
          <a:xfrm>
            <a:off x="7991403" y="1272349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 rotWithShape="1">
          <a:blip r:embed="rId5">
            <a:alphaModFix/>
          </a:blip>
          <a:srcRect b="12583" l="22059" r="22971" t="4517"/>
          <a:stretch/>
        </p:blipFill>
        <p:spPr>
          <a:xfrm>
            <a:off x="369194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 rotWithShape="1">
          <a:blip r:embed="rId6">
            <a:alphaModFix/>
          </a:blip>
          <a:srcRect b="5790" l="28589" r="21733" t="5807"/>
          <a:stretch/>
        </p:blipFill>
        <p:spPr>
          <a:xfrm>
            <a:off x="2276323" y="326608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 rotWithShape="1">
          <a:blip r:embed="rId7">
            <a:alphaModFix/>
          </a:blip>
          <a:srcRect b="1110" l="12827" r="22191" t="1442"/>
          <a:stretch/>
        </p:blipFill>
        <p:spPr>
          <a:xfrm>
            <a:off x="367675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 rotWithShape="1">
          <a:blip r:embed="rId8">
            <a:alphaModFix/>
          </a:blip>
          <a:srcRect b="20039" l="0" r="0" t="13713"/>
          <a:stretch/>
        </p:blipFill>
        <p:spPr>
          <a:xfrm>
            <a:off x="1322004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1" name="Google Shape;41;p3"/>
          <p:cNvSpPr/>
          <p:nvPr/>
        </p:nvSpPr>
        <p:spPr>
          <a:xfrm>
            <a:off x="1327498" y="1272346"/>
            <a:ext cx="785100" cy="785100"/>
          </a:xfrm>
          <a:prstGeom prst="ellipse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230658" y="326608"/>
            <a:ext cx="785100" cy="785100"/>
          </a:xfrm>
          <a:prstGeom prst="ellipse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" name="Google Shape;43;p3"/>
          <p:cNvPicPr preferRelativeResize="0"/>
          <p:nvPr/>
        </p:nvPicPr>
        <p:blipFill rotWithShape="1">
          <a:blip r:embed="rId9">
            <a:alphaModFix/>
          </a:blip>
          <a:srcRect b="34015" l="39135" r="11369" t="0"/>
          <a:stretch/>
        </p:blipFill>
        <p:spPr>
          <a:xfrm rot="10800000">
            <a:off x="5136458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4" name="Google Shape;44;p3"/>
          <p:cNvSpPr/>
          <p:nvPr/>
        </p:nvSpPr>
        <p:spPr>
          <a:xfrm>
            <a:off x="4183464" y="1272351"/>
            <a:ext cx="785100" cy="785100"/>
          </a:xfrm>
          <a:prstGeom prst="ellipse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10">
            <a:alphaModFix/>
          </a:blip>
          <a:srcRect b="30986" l="26596" r="26596" t="6603"/>
          <a:stretch/>
        </p:blipFill>
        <p:spPr>
          <a:xfrm rot="10800000">
            <a:off x="608925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1376" y="1427454"/>
            <a:ext cx="1546581" cy="47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"/>
          <p:cNvPicPr preferRelativeResize="0"/>
          <p:nvPr/>
        </p:nvPicPr>
        <p:blipFill rotWithShape="1">
          <a:blip r:embed="rId12">
            <a:alphaModFix/>
          </a:blip>
          <a:srcRect b="27574" l="30498" r="21212" t="-7"/>
          <a:stretch/>
        </p:blipFill>
        <p:spPr>
          <a:xfrm rot="10800000">
            <a:off x="799483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 rotWithShape="1">
          <a:blip r:embed="rId13">
            <a:alphaModFix/>
          </a:blip>
          <a:srcRect b="0" l="29134" r="22486" t="0"/>
          <a:stretch/>
        </p:blipFill>
        <p:spPr>
          <a:xfrm>
            <a:off x="2282306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 rotWithShape="1">
          <a:blip r:embed="rId14">
            <a:alphaModFix/>
          </a:blip>
          <a:srcRect b="3355" l="12430" r="33242" t="24181"/>
          <a:stretch/>
        </p:blipFill>
        <p:spPr>
          <a:xfrm rot="10800000">
            <a:off x="5136458" y="1274122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" name="Google Shape;50;p3"/>
          <p:cNvSpPr/>
          <p:nvPr/>
        </p:nvSpPr>
        <p:spPr>
          <a:xfrm>
            <a:off x="7040249" y="326600"/>
            <a:ext cx="785100" cy="785100"/>
          </a:xfrm>
          <a:prstGeom prst="ellipse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照片頁-2">
  <p:cSld name="SECTION_TITLE_AND_DESCRIPTION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0" y="5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227525" y="279425"/>
            <a:ext cx="31869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QUOTE 樣式二</a:t>
            </a:r>
            <a:endParaRPr sz="3000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9" name="Google Shape;209;p21"/>
          <p:cNvSpPr txBox="1"/>
          <p:nvPr>
            <p:ph idx="1" type="subTitle"/>
          </p:nvPr>
        </p:nvSpPr>
        <p:spPr>
          <a:xfrm>
            <a:off x="1309950" y="1448725"/>
            <a:ext cx="6524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210" name="Google Shape;210;p21"/>
          <p:cNvSpPr txBox="1"/>
          <p:nvPr>
            <p:ph type="title"/>
          </p:nvPr>
        </p:nvSpPr>
        <p:spPr>
          <a:xfrm>
            <a:off x="1313550" y="2119625"/>
            <a:ext cx="6516900" cy="2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尾">
  <p:cSld name="BLANK_1">
    <p:bg>
      <p:bgPr>
        <a:solidFill>
          <a:srgbClr val="013E6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68500" y="1203600"/>
            <a:ext cx="2407000" cy="2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tx1"/>
                </a:solidFill>
              </a:defRPr>
            </a:lvl1pPr>
            <a:lvl2pPr lvl="1">
              <a:buNone/>
              <a:defRPr sz="1300">
                <a:solidFill>
                  <a:schemeClr val="tx1"/>
                </a:solidFill>
              </a:defRPr>
            </a:lvl2pPr>
            <a:lvl3pPr lvl="2">
              <a:buNone/>
              <a:defRPr sz="1300">
                <a:solidFill>
                  <a:schemeClr val="tx1"/>
                </a:solidFill>
              </a:defRPr>
            </a:lvl3pPr>
            <a:lvl4pPr lvl="3">
              <a:buNone/>
              <a:defRPr sz="1300">
                <a:solidFill>
                  <a:schemeClr val="tx1"/>
                </a:solidFill>
              </a:defRPr>
            </a:lvl4pPr>
            <a:lvl5pPr lvl="4">
              <a:buNone/>
              <a:defRPr sz="1300">
                <a:solidFill>
                  <a:schemeClr val="tx1"/>
                </a:solidFill>
              </a:defRPr>
            </a:lvl5pPr>
            <a:lvl6pPr lvl="5">
              <a:buNone/>
              <a:defRPr sz="1300">
                <a:solidFill>
                  <a:schemeClr val="tx1"/>
                </a:solidFill>
              </a:defRPr>
            </a:lvl6pPr>
            <a:lvl7pPr lvl="6">
              <a:buNone/>
              <a:defRPr sz="1300">
                <a:solidFill>
                  <a:schemeClr val="tx1"/>
                </a:solidFill>
              </a:defRPr>
            </a:lvl7pPr>
            <a:lvl8pPr lvl="7">
              <a:buNone/>
              <a:defRPr sz="1300">
                <a:solidFill>
                  <a:schemeClr val="tx1"/>
                </a:solidFill>
              </a:defRPr>
            </a:lvl8pPr>
            <a:lvl9pPr lvl="8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3">
  <p:cSld name="TITLE_3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/>
          <p:nvPr/>
        </p:nvSpPr>
        <p:spPr>
          <a:xfrm>
            <a:off x="0" y="0"/>
            <a:ext cx="9144000" cy="46866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 txBox="1"/>
          <p:nvPr>
            <p:ph idx="1" type="subTitle"/>
          </p:nvPr>
        </p:nvSpPr>
        <p:spPr>
          <a:xfrm>
            <a:off x="519400" y="2554284"/>
            <a:ext cx="810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0" name="Google Shape;220;p24"/>
          <p:cNvSpPr txBox="1"/>
          <p:nvPr>
            <p:ph type="title"/>
          </p:nvPr>
        </p:nvSpPr>
        <p:spPr>
          <a:xfrm>
            <a:off x="519400" y="3072800"/>
            <a:ext cx="81066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1" name="Google Shape;221;p24"/>
          <p:cNvSpPr txBox="1"/>
          <p:nvPr>
            <p:ph idx="2" type="body"/>
          </p:nvPr>
        </p:nvSpPr>
        <p:spPr>
          <a:xfrm>
            <a:off x="519400" y="3855727"/>
            <a:ext cx="3413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222" name="Google Shape;222;p24"/>
          <p:cNvPicPr preferRelativeResize="0"/>
          <p:nvPr/>
        </p:nvPicPr>
        <p:blipFill rotWithShape="1">
          <a:blip r:embed="rId2">
            <a:alphaModFix/>
          </a:blip>
          <a:srcRect b="0" l="26504" r="7085" t="0"/>
          <a:stretch/>
        </p:blipFill>
        <p:spPr>
          <a:xfrm>
            <a:off x="3233684" y="1272355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 rotWithShape="1">
          <a:blip r:embed="rId3">
            <a:alphaModFix/>
          </a:blip>
          <a:srcRect b="3789" l="19311" r="19305" t="3789"/>
          <a:stretch/>
        </p:blipFill>
        <p:spPr>
          <a:xfrm>
            <a:off x="4184970" y="326602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 rotWithShape="1">
          <a:blip r:embed="rId4">
            <a:alphaModFix/>
          </a:blip>
          <a:srcRect b="14804" l="22516" r="0" t="27116"/>
          <a:stretch/>
        </p:blipFill>
        <p:spPr>
          <a:xfrm>
            <a:off x="7991403" y="1272349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5">
            <a:alphaModFix/>
          </a:blip>
          <a:srcRect b="12583" l="22059" r="22971" t="4517"/>
          <a:stretch/>
        </p:blipFill>
        <p:spPr>
          <a:xfrm>
            <a:off x="369194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 rotWithShape="1">
          <a:blip r:embed="rId6">
            <a:alphaModFix/>
          </a:blip>
          <a:srcRect b="5790" l="28589" r="21733" t="5807"/>
          <a:stretch/>
        </p:blipFill>
        <p:spPr>
          <a:xfrm>
            <a:off x="2276323" y="326608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7">
            <a:alphaModFix/>
          </a:blip>
          <a:srcRect b="1110" l="12827" r="22191" t="1442"/>
          <a:stretch/>
        </p:blipFill>
        <p:spPr>
          <a:xfrm>
            <a:off x="367675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8">
            <a:alphaModFix/>
          </a:blip>
          <a:srcRect b="20039" l="0" r="0" t="13713"/>
          <a:stretch/>
        </p:blipFill>
        <p:spPr>
          <a:xfrm>
            <a:off x="1322004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9" name="Google Shape;229;p24"/>
          <p:cNvSpPr/>
          <p:nvPr/>
        </p:nvSpPr>
        <p:spPr>
          <a:xfrm>
            <a:off x="1327498" y="1272346"/>
            <a:ext cx="785100" cy="785100"/>
          </a:xfrm>
          <a:prstGeom prst="ellipse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3230658" y="326608"/>
            <a:ext cx="785100" cy="785100"/>
          </a:xfrm>
          <a:prstGeom prst="ellipse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9">
            <a:alphaModFix/>
          </a:blip>
          <a:srcRect b="34015" l="39135" r="11369" t="0"/>
          <a:stretch/>
        </p:blipFill>
        <p:spPr>
          <a:xfrm rot="10800000">
            <a:off x="5136458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2" name="Google Shape;232;p24"/>
          <p:cNvSpPr/>
          <p:nvPr/>
        </p:nvSpPr>
        <p:spPr>
          <a:xfrm>
            <a:off x="4183464" y="1272351"/>
            <a:ext cx="785100" cy="785100"/>
          </a:xfrm>
          <a:prstGeom prst="ellipse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 rotWithShape="1">
          <a:blip r:embed="rId10">
            <a:alphaModFix/>
          </a:blip>
          <a:srcRect b="30986" l="26596" r="26596" t="6603"/>
          <a:stretch/>
        </p:blipFill>
        <p:spPr>
          <a:xfrm rot="10800000">
            <a:off x="608925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1376" y="1427454"/>
            <a:ext cx="1546581" cy="47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 rotWithShape="1">
          <a:blip r:embed="rId12">
            <a:alphaModFix/>
          </a:blip>
          <a:srcRect b="27574" l="30498" r="21212" t="-7"/>
          <a:stretch/>
        </p:blipFill>
        <p:spPr>
          <a:xfrm rot="10800000">
            <a:off x="799483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 rotWithShape="1">
          <a:blip r:embed="rId13">
            <a:alphaModFix/>
          </a:blip>
          <a:srcRect b="0" l="29134" r="22486" t="0"/>
          <a:stretch/>
        </p:blipFill>
        <p:spPr>
          <a:xfrm>
            <a:off x="2282306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 rotWithShape="1">
          <a:blip r:embed="rId14">
            <a:alphaModFix/>
          </a:blip>
          <a:srcRect b="3355" l="12430" r="33242" t="24181"/>
          <a:stretch/>
        </p:blipFill>
        <p:spPr>
          <a:xfrm rot="10800000">
            <a:off x="5136458" y="1274122"/>
            <a:ext cx="781500" cy="78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8" name="Google Shape;238;p24"/>
          <p:cNvSpPr/>
          <p:nvPr/>
        </p:nvSpPr>
        <p:spPr>
          <a:xfrm>
            <a:off x="7040249" y="326600"/>
            <a:ext cx="785100" cy="785100"/>
          </a:xfrm>
          <a:prstGeom prst="ellipse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3 1">
  <p:cSld name="TITLE_3_1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>
            <a:off x="0" y="0"/>
            <a:ext cx="9144000" cy="46866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"/>
          <p:cNvSpPr txBox="1"/>
          <p:nvPr>
            <p:ph idx="1" type="subTitle"/>
          </p:nvPr>
        </p:nvSpPr>
        <p:spPr>
          <a:xfrm>
            <a:off x="519400" y="2554284"/>
            <a:ext cx="810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3" name="Google Shape;243;p25"/>
          <p:cNvSpPr txBox="1"/>
          <p:nvPr>
            <p:ph type="title"/>
          </p:nvPr>
        </p:nvSpPr>
        <p:spPr>
          <a:xfrm>
            <a:off x="519400" y="3072800"/>
            <a:ext cx="81066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44" name="Google Shape;244;p25"/>
          <p:cNvSpPr txBox="1"/>
          <p:nvPr>
            <p:ph idx="2" type="body"/>
          </p:nvPr>
        </p:nvSpPr>
        <p:spPr>
          <a:xfrm>
            <a:off x="519400" y="3855727"/>
            <a:ext cx="3413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2">
            <a:alphaModFix/>
          </a:blip>
          <a:srcRect b="0" l="26504" r="7085" t="0"/>
          <a:stretch/>
        </p:blipFill>
        <p:spPr>
          <a:xfrm>
            <a:off x="3233684" y="1272355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 rotWithShape="1">
          <a:blip r:embed="rId3">
            <a:alphaModFix/>
          </a:blip>
          <a:srcRect b="3789" l="19311" r="19305" t="3789"/>
          <a:stretch/>
        </p:blipFill>
        <p:spPr>
          <a:xfrm>
            <a:off x="4184970" y="326602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 rotWithShape="1">
          <a:blip r:embed="rId4">
            <a:alphaModFix/>
          </a:blip>
          <a:srcRect b="14804" l="22516" r="0" t="27116"/>
          <a:stretch/>
        </p:blipFill>
        <p:spPr>
          <a:xfrm>
            <a:off x="7991403" y="1272349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 rotWithShape="1">
          <a:blip r:embed="rId5">
            <a:alphaModFix/>
          </a:blip>
          <a:srcRect b="12583" l="22059" r="22971" t="4517"/>
          <a:stretch/>
        </p:blipFill>
        <p:spPr>
          <a:xfrm>
            <a:off x="369194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 rotWithShape="1">
          <a:blip r:embed="rId6">
            <a:alphaModFix/>
          </a:blip>
          <a:srcRect b="5790" l="28589" r="21733" t="5807"/>
          <a:stretch/>
        </p:blipFill>
        <p:spPr>
          <a:xfrm>
            <a:off x="2276323" y="326608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7">
            <a:alphaModFix/>
          </a:blip>
          <a:srcRect b="1110" l="12827" r="22191" t="1442"/>
          <a:stretch/>
        </p:blipFill>
        <p:spPr>
          <a:xfrm>
            <a:off x="367675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8">
            <a:alphaModFix/>
          </a:blip>
          <a:srcRect b="20039" l="0" r="0" t="13713"/>
          <a:stretch/>
        </p:blipFill>
        <p:spPr>
          <a:xfrm>
            <a:off x="1322004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2" name="Google Shape;252;p25"/>
          <p:cNvSpPr/>
          <p:nvPr/>
        </p:nvSpPr>
        <p:spPr>
          <a:xfrm>
            <a:off x="1327498" y="1272346"/>
            <a:ext cx="785100" cy="785100"/>
          </a:xfrm>
          <a:prstGeom prst="ellipse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5"/>
          <p:cNvSpPr/>
          <p:nvPr/>
        </p:nvSpPr>
        <p:spPr>
          <a:xfrm>
            <a:off x="3230658" y="326608"/>
            <a:ext cx="785100" cy="785100"/>
          </a:xfrm>
          <a:prstGeom prst="ellipse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5"/>
          <p:cNvPicPr preferRelativeResize="0"/>
          <p:nvPr/>
        </p:nvPicPr>
        <p:blipFill rotWithShape="1">
          <a:blip r:embed="rId9">
            <a:alphaModFix/>
          </a:blip>
          <a:srcRect b="34015" l="39135" r="11369" t="0"/>
          <a:stretch/>
        </p:blipFill>
        <p:spPr>
          <a:xfrm rot="10800000">
            <a:off x="5136458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 rotWithShape="1">
          <a:blip r:embed="rId10">
            <a:alphaModFix/>
          </a:blip>
          <a:srcRect b="30986" l="26596" r="26596" t="6603"/>
          <a:stretch/>
        </p:blipFill>
        <p:spPr>
          <a:xfrm rot="10800000">
            <a:off x="608925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11">
            <a:alphaModFix/>
          </a:blip>
          <a:srcRect b="27574" l="30498" r="21212" t="-7"/>
          <a:stretch/>
        </p:blipFill>
        <p:spPr>
          <a:xfrm rot="10800000">
            <a:off x="799483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 rotWithShape="1">
          <a:blip r:embed="rId12">
            <a:alphaModFix/>
          </a:blip>
          <a:srcRect b="0" l="29134" r="22486" t="0"/>
          <a:stretch/>
        </p:blipFill>
        <p:spPr>
          <a:xfrm>
            <a:off x="2282306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8" name="Google Shape;258;p25"/>
          <p:cNvSpPr/>
          <p:nvPr/>
        </p:nvSpPr>
        <p:spPr>
          <a:xfrm>
            <a:off x="7040249" y="326600"/>
            <a:ext cx="785100" cy="785100"/>
          </a:xfrm>
          <a:prstGeom prst="ellipse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5"/>
          <p:cNvSpPr/>
          <p:nvPr/>
        </p:nvSpPr>
        <p:spPr>
          <a:xfrm>
            <a:off x="0" y="4676550"/>
            <a:ext cx="9144000" cy="474900"/>
          </a:xfrm>
          <a:prstGeom prst="rect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33487" y="1469798"/>
            <a:ext cx="3413111" cy="54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25925" y="4097499"/>
            <a:ext cx="1414599" cy="39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3 1 2">
  <p:cSld name="TITLE_3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/>
          <p:nvPr/>
        </p:nvSpPr>
        <p:spPr>
          <a:xfrm>
            <a:off x="0" y="0"/>
            <a:ext cx="9144000" cy="46866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6"/>
          <p:cNvSpPr txBox="1"/>
          <p:nvPr>
            <p:ph idx="1" type="subTitle"/>
          </p:nvPr>
        </p:nvSpPr>
        <p:spPr>
          <a:xfrm>
            <a:off x="519400" y="2554284"/>
            <a:ext cx="8106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6" name="Google Shape;266;p26"/>
          <p:cNvSpPr txBox="1"/>
          <p:nvPr>
            <p:ph type="title"/>
          </p:nvPr>
        </p:nvSpPr>
        <p:spPr>
          <a:xfrm>
            <a:off x="519400" y="3072800"/>
            <a:ext cx="81066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67" name="Google Shape;267;p26"/>
          <p:cNvSpPr txBox="1"/>
          <p:nvPr>
            <p:ph idx="2" type="body"/>
          </p:nvPr>
        </p:nvSpPr>
        <p:spPr>
          <a:xfrm>
            <a:off x="519400" y="3855727"/>
            <a:ext cx="3413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●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○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icrosoft JhengHei"/>
              <a:buChar char="■"/>
              <a:defRPr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2">
            <a:alphaModFix/>
          </a:blip>
          <a:srcRect b="0" l="26504" r="7085" t="0"/>
          <a:stretch/>
        </p:blipFill>
        <p:spPr>
          <a:xfrm>
            <a:off x="3233684" y="1272355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 rotWithShape="1">
          <a:blip r:embed="rId3">
            <a:alphaModFix/>
          </a:blip>
          <a:srcRect b="3789" l="19311" r="19305" t="3789"/>
          <a:stretch/>
        </p:blipFill>
        <p:spPr>
          <a:xfrm>
            <a:off x="4184970" y="326602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 rotWithShape="1">
          <a:blip r:embed="rId4">
            <a:alphaModFix/>
          </a:blip>
          <a:srcRect b="14804" l="22516" r="0" t="27116"/>
          <a:stretch/>
        </p:blipFill>
        <p:spPr>
          <a:xfrm>
            <a:off x="7991403" y="1272349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 rotWithShape="1">
          <a:blip r:embed="rId5">
            <a:alphaModFix/>
          </a:blip>
          <a:srcRect b="12583" l="22059" r="22971" t="4517"/>
          <a:stretch/>
        </p:blipFill>
        <p:spPr>
          <a:xfrm>
            <a:off x="369194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6">
            <a:alphaModFix/>
          </a:blip>
          <a:srcRect b="5790" l="28589" r="21733" t="5807"/>
          <a:stretch/>
        </p:blipFill>
        <p:spPr>
          <a:xfrm>
            <a:off x="2276323" y="326608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7">
            <a:alphaModFix/>
          </a:blip>
          <a:srcRect b="1110" l="12827" r="22191" t="1442"/>
          <a:stretch/>
        </p:blipFill>
        <p:spPr>
          <a:xfrm>
            <a:off x="367675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8">
            <a:alphaModFix/>
          </a:blip>
          <a:srcRect b="20039" l="0" r="0" t="13713"/>
          <a:stretch/>
        </p:blipFill>
        <p:spPr>
          <a:xfrm>
            <a:off x="1322004" y="326607"/>
            <a:ext cx="7851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5" name="Google Shape;275;p26"/>
          <p:cNvSpPr/>
          <p:nvPr/>
        </p:nvSpPr>
        <p:spPr>
          <a:xfrm>
            <a:off x="1327498" y="1272346"/>
            <a:ext cx="785100" cy="785100"/>
          </a:xfrm>
          <a:prstGeom prst="ellipse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6"/>
          <p:cNvSpPr/>
          <p:nvPr/>
        </p:nvSpPr>
        <p:spPr>
          <a:xfrm>
            <a:off x="3230658" y="326608"/>
            <a:ext cx="785100" cy="785100"/>
          </a:xfrm>
          <a:prstGeom prst="ellipse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 rotWithShape="1">
          <a:blip r:embed="rId9">
            <a:alphaModFix/>
          </a:blip>
          <a:srcRect b="34015" l="39135" r="11369" t="0"/>
          <a:stretch/>
        </p:blipFill>
        <p:spPr>
          <a:xfrm rot="10800000">
            <a:off x="5136458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10">
            <a:alphaModFix/>
          </a:blip>
          <a:srcRect b="30986" l="26596" r="26596" t="6603"/>
          <a:stretch/>
        </p:blipFill>
        <p:spPr>
          <a:xfrm rot="10800000">
            <a:off x="608925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11">
            <a:alphaModFix/>
          </a:blip>
          <a:srcRect b="27574" l="30498" r="21212" t="-7"/>
          <a:stretch/>
        </p:blipFill>
        <p:spPr>
          <a:xfrm rot="10800000">
            <a:off x="7994831" y="328323"/>
            <a:ext cx="781500" cy="78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12">
            <a:alphaModFix/>
          </a:blip>
          <a:srcRect b="0" l="29134" r="22486" t="0"/>
          <a:stretch/>
        </p:blipFill>
        <p:spPr>
          <a:xfrm>
            <a:off x="2282306" y="1272349"/>
            <a:ext cx="781500" cy="78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1" name="Google Shape;281;p26"/>
          <p:cNvSpPr/>
          <p:nvPr/>
        </p:nvSpPr>
        <p:spPr>
          <a:xfrm>
            <a:off x="7040249" y="326600"/>
            <a:ext cx="785100" cy="785100"/>
          </a:xfrm>
          <a:prstGeom prst="ellipse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6"/>
          <p:cNvSpPr/>
          <p:nvPr/>
        </p:nvSpPr>
        <p:spPr>
          <a:xfrm>
            <a:off x="0" y="4676550"/>
            <a:ext cx="9144000" cy="474900"/>
          </a:xfrm>
          <a:prstGeom prst="rect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25925" y="4097499"/>
            <a:ext cx="1414599" cy="3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25125" y="1347614"/>
            <a:ext cx="2956326" cy="6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3 1 1">
  <p:cSld name="TITLE_3_1_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/>
          <p:nvPr/>
        </p:nvSpPr>
        <p:spPr>
          <a:xfrm>
            <a:off x="0" y="0"/>
            <a:ext cx="9144000" cy="46866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7"/>
          <p:cNvSpPr/>
          <p:nvPr/>
        </p:nvSpPr>
        <p:spPr>
          <a:xfrm>
            <a:off x="0" y="4676550"/>
            <a:ext cx="9144000" cy="474900"/>
          </a:xfrm>
          <a:prstGeom prst="rect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8000" y="1977525"/>
            <a:ext cx="3408000" cy="7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tx1"/>
                </a:solidFill>
              </a:defRPr>
            </a:lvl1pPr>
            <a:lvl2pPr lvl="1">
              <a:buNone/>
              <a:defRPr sz="1300">
                <a:solidFill>
                  <a:schemeClr val="tx1"/>
                </a:solidFill>
              </a:defRPr>
            </a:lvl2pPr>
            <a:lvl3pPr lvl="2">
              <a:buNone/>
              <a:defRPr sz="1300">
                <a:solidFill>
                  <a:schemeClr val="tx1"/>
                </a:solidFill>
              </a:defRPr>
            </a:lvl3pPr>
            <a:lvl4pPr lvl="3">
              <a:buNone/>
              <a:defRPr sz="1300">
                <a:solidFill>
                  <a:schemeClr val="tx1"/>
                </a:solidFill>
              </a:defRPr>
            </a:lvl4pPr>
            <a:lvl5pPr lvl="4">
              <a:buNone/>
              <a:defRPr sz="1300">
                <a:solidFill>
                  <a:schemeClr val="tx1"/>
                </a:solidFill>
              </a:defRPr>
            </a:lvl5pPr>
            <a:lvl6pPr lvl="5">
              <a:buNone/>
              <a:defRPr sz="1300">
                <a:solidFill>
                  <a:schemeClr val="tx1"/>
                </a:solidFill>
              </a:defRPr>
            </a:lvl6pPr>
            <a:lvl7pPr lvl="6">
              <a:buNone/>
              <a:defRPr sz="1300">
                <a:solidFill>
                  <a:schemeClr val="tx1"/>
                </a:solidFill>
              </a:defRPr>
            </a:lvl7pPr>
            <a:lvl8pPr lvl="7">
              <a:buNone/>
              <a:defRPr sz="1300">
                <a:solidFill>
                  <a:schemeClr val="tx1"/>
                </a:solidFill>
              </a:defRPr>
            </a:lvl8pPr>
            <a:lvl9pPr lvl="8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2 1">
  <p:cSld name="TITLE_AND_BODY_2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/>
          <p:nvPr/>
        </p:nvSpPr>
        <p:spPr>
          <a:xfrm>
            <a:off x="0" y="0"/>
            <a:ext cx="9144000" cy="662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8"/>
          <p:cNvSpPr txBox="1"/>
          <p:nvPr>
            <p:ph type="title"/>
          </p:nvPr>
        </p:nvSpPr>
        <p:spPr>
          <a:xfrm>
            <a:off x="914050" y="44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icrosoft JhengHei"/>
              <a:buChar char="●"/>
              <a:defRPr b="1" sz="20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b="1"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b="1"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b="1"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b="1"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b="1"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b="1"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b="1"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Google Shape;294;p28"/>
          <p:cNvSpPr txBox="1"/>
          <p:nvPr>
            <p:ph idx="1" type="body"/>
          </p:nvPr>
        </p:nvSpPr>
        <p:spPr>
          <a:xfrm>
            <a:off x="671550" y="1016075"/>
            <a:ext cx="78009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●"/>
              <a:defRPr sz="140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■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●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■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●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○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icrosoft JhengHei"/>
              <a:buChar char="■"/>
              <a:defRPr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95" name="Google Shape;29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6" name="Google Shape;296;p28"/>
          <p:cNvSpPr txBox="1"/>
          <p:nvPr>
            <p:ph idx="2" type="title"/>
          </p:nvPr>
        </p:nvSpPr>
        <p:spPr>
          <a:xfrm>
            <a:off x="165550" y="44850"/>
            <a:ext cx="6723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Char char="●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○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■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●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○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■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●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○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Light"/>
              <a:buChar char="■"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pic>
        <p:nvPicPr>
          <p:cNvPr id="297" name="Google Shape;29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2 1">
  <p:cSld name="TITLE_2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3" name="Google Shape;303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0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0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2">
            <a:alphaModFix/>
          </a:blip>
          <a:srcRect b="0" l="85907" r="0" t="0"/>
          <a:stretch/>
        </p:blipFill>
        <p:spPr>
          <a:xfrm>
            <a:off x="7942120" y="3450750"/>
            <a:ext cx="454175" cy="9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08" name="Google Shape;308;p30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309" name="Google Shape;309;p30"/>
          <p:cNvSpPr txBox="1"/>
          <p:nvPr>
            <p:ph idx="2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2">
  <p:cSld name="TITLE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73575" y="3450750"/>
            <a:ext cx="3222719" cy="9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4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0" name="Google Shape;60;p4"/>
          <p:cNvSpPr txBox="1"/>
          <p:nvPr>
            <p:ph idx="2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_4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"/>
          <p:cNvSpPr txBox="1"/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2" name="Google Shape;31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15" name="Google Shape;315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6" name="Google Shape;31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2 2">
  <p:cSld name="TITLE_2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5"/>
          <p:cNvSpPr txBox="1"/>
          <p:nvPr>
            <p:ph idx="1" type="subTitle"/>
          </p:nvPr>
        </p:nvSpPr>
        <p:spPr>
          <a:xfrm>
            <a:off x="640100" y="769925"/>
            <a:ext cx="5974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type="title"/>
          </p:nvPr>
        </p:nvSpPr>
        <p:spPr>
          <a:xfrm>
            <a:off x="640100" y="1430125"/>
            <a:ext cx="5974500" cy="15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6" name="Google Shape;66;p5"/>
          <p:cNvSpPr txBox="1"/>
          <p:nvPr>
            <p:ph idx="2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pic>
        <p:nvPicPr>
          <p:cNvPr id="67" name="Google Shape;6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80699" y="3880092"/>
            <a:ext cx="3720350" cy="79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 2-2">
  <p:cSld name="TITLE_2_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73575" y="3450750"/>
            <a:ext cx="3222719" cy="9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5" name="Google Shape;75;p6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76" name="Google Shape;76;p6"/>
          <p:cNvSpPr txBox="1"/>
          <p:nvPr>
            <p:ph idx="2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頁-1">
  <p:cSld name="TITLE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B53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7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7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86" name="Google Shape;86;p7"/>
          <p:cNvSpPr txBox="1"/>
          <p:nvPr>
            <p:ph idx="2" type="title"/>
          </p:nvPr>
        </p:nvSpPr>
        <p:spPr>
          <a:xfrm>
            <a:off x="5843550" y="3062775"/>
            <a:ext cx="20418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3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88" name="Google Shape;8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頁-2">
  <p:cSld name="TITLE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8C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8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8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98" name="Google Shape;98;p8"/>
          <p:cNvSpPr txBox="1"/>
          <p:nvPr>
            <p:ph idx="2" type="title"/>
          </p:nvPr>
        </p:nvSpPr>
        <p:spPr>
          <a:xfrm>
            <a:off x="5843550" y="3062775"/>
            <a:ext cx="20418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9" name="Google Shape;99;p8"/>
          <p:cNvSpPr txBox="1"/>
          <p:nvPr>
            <p:ph idx="3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00" name="Google Shape;100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頁-3">
  <p:cSld name="TITLE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4B8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9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0" name="Google Shape;110;p9"/>
          <p:cNvSpPr txBox="1"/>
          <p:nvPr>
            <p:ph idx="2" type="title"/>
          </p:nvPr>
        </p:nvSpPr>
        <p:spPr>
          <a:xfrm>
            <a:off x="5843550" y="3062775"/>
            <a:ext cx="20418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3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2" name="Google Shape;11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頁-4">
  <p:cSld name="TITLE_1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B6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0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750" y="204175"/>
            <a:ext cx="827276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/>
          <p:nvPr/>
        </p:nvSpPr>
        <p:spPr>
          <a:xfrm>
            <a:off x="8002638" y="3450750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002638" y="4046725"/>
            <a:ext cx="393600" cy="39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1" name="Google Shape;121;p10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22" name="Google Shape;122;p10"/>
          <p:cNvSpPr txBox="1"/>
          <p:nvPr>
            <p:ph idx="2" type="title"/>
          </p:nvPr>
        </p:nvSpPr>
        <p:spPr>
          <a:xfrm>
            <a:off x="5843550" y="3062775"/>
            <a:ext cx="20418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3" name="Google Shape;123;p10"/>
          <p:cNvSpPr txBox="1"/>
          <p:nvPr>
            <p:ph idx="3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●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○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icrosoft JhengHei"/>
              <a:buChar char="■"/>
              <a:defRPr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24" name="Google Shape;124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Relationship Id="rId6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5" Type="http://schemas.openxmlformats.org/officeDocument/2006/relationships/image" Target="../media/image45.png"/><Relationship Id="rId6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6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61.png"/><Relationship Id="rId7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/>
          <p:nvPr>
            <p:ph type="title"/>
          </p:nvPr>
        </p:nvSpPr>
        <p:spPr>
          <a:xfrm>
            <a:off x="519400" y="3072800"/>
            <a:ext cx="81066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三民國小簡報</a:t>
            </a:r>
            <a:endParaRPr sz="2200"/>
          </a:p>
        </p:txBody>
      </p:sp>
      <p:sp>
        <p:nvSpPr>
          <p:cNvPr id="322" name="Google Shape;322;p33"/>
          <p:cNvSpPr txBox="1"/>
          <p:nvPr>
            <p:ph idx="1" type="subTitle"/>
          </p:nvPr>
        </p:nvSpPr>
        <p:spPr>
          <a:xfrm>
            <a:off x="519400" y="2554284"/>
            <a:ext cx="81066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110學年度臺灣母語日訪視評鑑</a:t>
            </a:r>
            <a:endParaRPr/>
          </a:p>
        </p:txBody>
      </p:sp>
      <p:sp>
        <p:nvSpPr>
          <p:cNvPr id="323" name="Google Shape;323;p33"/>
          <p:cNvSpPr txBox="1"/>
          <p:nvPr>
            <p:ph idx="2" type="body"/>
          </p:nvPr>
        </p:nvSpPr>
        <p:spPr>
          <a:xfrm>
            <a:off x="519400" y="3855725"/>
            <a:ext cx="3413100" cy="3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報告人：柯君翰</a:t>
            </a:r>
            <a:endParaRPr/>
          </a:p>
        </p:txBody>
      </p:sp>
      <p:sp>
        <p:nvSpPr>
          <p:cNvPr id="324" name="Google Shape;324;p33"/>
          <p:cNvSpPr txBox="1"/>
          <p:nvPr/>
        </p:nvSpPr>
        <p:spPr>
          <a:xfrm>
            <a:off x="8414700" y="4701550"/>
            <a:ext cx="6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110.5</a:t>
            </a:r>
            <a:endParaRPr/>
          </a:p>
        </p:txBody>
      </p:sp>
      <p:sp>
        <p:nvSpPr>
          <p:cNvPr id="325" name="Google Shape;325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6" name="Google Shape;396;p42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教學紀錄</a:t>
            </a:r>
            <a:endParaRPr/>
          </a:p>
        </p:txBody>
      </p:sp>
      <p:pic>
        <p:nvPicPr>
          <p:cNvPr id="397" name="Google Shape;3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925" y="2898013"/>
            <a:ext cx="2739724" cy="20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2"/>
          <p:cNvPicPr preferRelativeResize="0"/>
          <p:nvPr/>
        </p:nvPicPr>
        <p:blipFill rotWithShape="1">
          <a:blip r:embed="rId4">
            <a:alphaModFix/>
          </a:blip>
          <a:srcRect b="17722" l="0" r="13389" t="0"/>
          <a:stretch/>
        </p:blipFill>
        <p:spPr>
          <a:xfrm>
            <a:off x="4828497" y="1018200"/>
            <a:ext cx="2484590" cy="17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262" y="1018199"/>
            <a:ext cx="2360248" cy="17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2"/>
          <p:cNvSpPr txBox="1"/>
          <p:nvPr/>
        </p:nvSpPr>
        <p:spPr>
          <a:xfrm>
            <a:off x="3442225" y="1864475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太魯閣族語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小班授課，以圖卡進行發音教學。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1" name="Google Shape;401;p42"/>
          <p:cNvSpPr txBox="1"/>
          <p:nvPr/>
        </p:nvSpPr>
        <p:spPr>
          <a:xfrm>
            <a:off x="7655300" y="2048975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阿美</a:t>
            </a:r>
            <a:r>
              <a:rPr lang="zh-TW" sz="1200">
                <a:solidFill>
                  <a:schemeClr val="lt1"/>
                </a:solidFill>
              </a:rPr>
              <a:t>族語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老師一對一授課。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2" name="Google Shape;402;p42"/>
          <p:cNvSpPr txBox="1"/>
          <p:nvPr/>
        </p:nvSpPr>
        <p:spPr>
          <a:xfrm>
            <a:off x="3442225" y="3948625"/>
            <a:ext cx="966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客家</a:t>
            </a:r>
            <a:r>
              <a:rPr lang="zh-TW" sz="1200">
                <a:solidFill>
                  <a:schemeClr val="lt1"/>
                </a:solidFill>
              </a:rPr>
              <a:t>語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以客語歌謠教學，提升學生學習興趣。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03" name="Google Shape;403;p42"/>
          <p:cNvSpPr txBox="1"/>
          <p:nvPr/>
        </p:nvSpPr>
        <p:spPr>
          <a:xfrm>
            <a:off x="7655300" y="3948625"/>
            <a:ext cx="966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布農</a:t>
            </a:r>
            <a:r>
              <a:rPr lang="zh-TW" sz="1200">
                <a:solidFill>
                  <a:schemeClr val="lt1"/>
                </a:solidFill>
              </a:rPr>
              <a:t>語</a:t>
            </a:r>
            <a:r>
              <a:rPr lang="zh-TW" sz="1200">
                <a:solidFill>
                  <a:schemeClr val="lt1"/>
                </a:solidFill>
              </a:rPr>
              <a:t>教師帶學生採布農族常用野草，並練習聽力</a:t>
            </a:r>
            <a:r>
              <a:rPr lang="zh-TW" sz="1200">
                <a:solidFill>
                  <a:schemeClr val="lt1"/>
                </a:solidFill>
              </a:rPr>
              <a:t>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04" name="Google Shape;40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3186749"/>
            <a:ext cx="3137425" cy="176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 txBox="1"/>
          <p:nvPr>
            <p:ph idx="1" type="subTitle"/>
          </p:nvPr>
        </p:nvSpPr>
        <p:spPr>
          <a:xfrm>
            <a:off x="519400" y="3473226"/>
            <a:ext cx="8106600" cy="1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校內活動表演、鎮語文競賽、本土語認證、玉里鎮客家生活節</a:t>
            </a:r>
            <a:endParaRPr/>
          </a:p>
        </p:txBody>
      </p:sp>
      <p:sp>
        <p:nvSpPr>
          <p:cNvPr id="410" name="Google Shape;410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1" name="Google Shape;411;p43"/>
          <p:cNvSpPr txBox="1"/>
          <p:nvPr>
            <p:ph type="title"/>
          </p:nvPr>
        </p:nvSpPr>
        <p:spPr>
          <a:xfrm>
            <a:off x="519400" y="2691800"/>
            <a:ext cx="81066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活動規劃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8" name="Google Shape;418;p44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校內活動表演</a:t>
            </a:r>
            <a:endParaRPr/>
          </a:p>
        </p:txBody>
      </p:sp>
      <p:sp>
        <p:nvSpPr>
          <p:cNvPr id="419" name="Google Shape;419;p44"/>
          <p:cNvSpPr txBox="1"/>
          <p:nvPr/>
        </p:nvSpPr>
        <p:spPr>
          <a:xfrm>
            <a:off x="3693475" y="1975925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母親節感恩活動，客語歌謠表演。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20" name="Google Shape;420;p44"/>
          <p:cNvSpPr txBox="1"/>
          <p:nvPr/>
        </p:nvSpPr>
        <p:spPr>
          <a:xfrm>
            <a:off x="3693475" y="4187700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歲末感恩活動，客家話劇表演。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7642400" y="1772950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母親節感恩活動，體驗母親辛勤的舞蹈。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 rotWithShape="1">
          <a:blip r:embed="rId3">
            <a:alphaModFix/>
          </a:blip>
          <a:srcRect b="0" l="3942" r="12710" t="17307"/>
          <a:stretch/>
        </p:blipFill>
        <p:spPr>
          <a:xfrm>
            <a:off x="655800" y="1055138"/>
            <a:ext cx="3037671" cy="16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50" y="3161162"/>
            <a:ext cx="3137425" cy="176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076" y="1127344"/>
            <a:ext cx="2885325" cy="162358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4"/>
          <p:cNvSpPr txBox="1"/>
          <p:nvPr/>
        </p:nvSpPr>
        <p:spPr>
          <a:xfrm>
            <a:off x="7747963" y="4187700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歲末感恩活動，</a:t>
            </a:r>
            <a:r>
              <a:rPr lang="zh-TW" sz="1200">
                <a:solidFill>
                  <a:schemeClr val="lt1"/>
                </a:solidFill>
              </a:rPr>
              <a:t>客語</a:t>
            </a:r>
            <a:r>
              <a:rPr lang="zh-TW" sz="1200">
                <a:solidFill>
                  <a:schemeClr val="lt1"/>
                </a:solidFill>
              </a:rPr>
              <a:t>歌謠表演。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26" name="Google Shape;42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2639" y="3229976"/>
            <a:ext cx="2885325" cy="162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3" name="Google Shape;433;p45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鎮語文競賽</a:t>
            </a:r>
            <a:endParaRPr/>
          </a:p>
        </p:txBody>
      </p:sp>
      <p:sp>
        <p:nvSpPr>
          <p:cNvPr id="434" name="Google Shape;434;p45"/>
          <p:cNvSpPr txBox="1"/>
          <p:nvPr/>
        </p:nvSpPr>
        <p:spPr>
          <a:xfrm>
            <a:off x="3544175" y="2508225"/>
            <a:ext cx="111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玉里鎮閩南語朗讀比賽。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35" name="Google Shape;435;p45"/>
          <p:cNvSpPr txBox="1"/>
          <p:nvPr/>
        </p:nvSpPr>
        <p:spPr>
          <a:xfrm>
            <a:off x="7807700" y="2355813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lt1"/>
                </a:solidFill>
              </a:rPr>
              <a:t>玉里鎮客家語朗讀比賽。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36" name="Google Shape;436;p45"/>
          <p:cNvSpPr txBox="1"/>
          <p:nvPr/>
        </p:nvSpPr>
        <p:spPr>
          <a:xfrm>
            <a:off x="7807700" y="4244575"/>
            <a:ext cx="96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鎮語文競賽學生獲得優良成績。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 rotWithShape="1">
          <a:blip r:embed="rId3">
            <a:alphaModFix/>
          </a:blip>
          <a:srcRect b="20445" l="20445" r="0" t="0"/>
          <a:stretch/>
        </p:blipFill>
        <p:spPr>
          <a:xfrm>
            <a:off x="793875" y="1223300"/>
            <a:ext cx="2495949" cy="18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/>
          <p:cNvPicPr preferRelativeResize="0"/>
          <p:nvPr/>
        </p:nvPicPr>
        <p:blipFill rotWithShape="1">
          <a:blip r:embed="rId4">
            <a:alphaModFix/>
          </a:blip>
          <a:srcRect b="16656" l="19792" r="16666" t="19795"/>
          <a:stretch/>
        </p:blipFill>
        <p:spPr>
          <a:xfrm>
            <a:off x="4708424" y="3264777"/>
            <a:ext cx="3054326" cy="171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425" y="1159575"/>
            <a:ext cx="3054335" cy="18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5"/>
          <p:cNvSpPr txBox="1"/>
          <p:nvPr/>
        </p:nvSpPr>
        <p:spPr>
          <a:xfrm>
            <a:off x="3561188" y="4429375"/>
            <a:ext cx="9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語文競賽全校前練習。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41" name="Google Shape;44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000" y="3239502"/>
            <a:ext cx="3099277" cy="1743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6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8" name="Google Shape;448;p46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本土語認證</a:t>
            </a:r>
            <a:endParaRPr/>
          </a:p>
        </p:txBody>
      </p:sp>
      <p:sp>
        <p:nvSpPr>
          <p:cNvPr id="449" name="Google Shape;449;p46"/>
          <p:cNvSpPr txBox="1"/>
          <p:nvPr/>
        </p:nvSpPr>
        <p:spPr>
          <a:xfrm>
            <a:off x="3442250" y="4041013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109學年度有六位同學通過客語初級認證。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7655300" y="2017650"/>
            <a:ext cx="966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客家語老師以舞蹈，加強學生身體與聲音的記憶。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7655300" y="4072600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布農語教師</a:t>
            </a:r>
            <a:r>
              <a:rPr lang="zh-TW" sz="1200">
                <a:solidFill>
                  <a:schemeClr val="lt1"/>
                </a:solidFill>
              </a:rPr>
              <a:t>指導學生羅馬拼音的拼讀</a:t>
            </a:r>
            <a:r>
              <a:rPr lang="zh-TW" sz="1200">
                <a:solidFill>
                  <a:schemeClr val="lt1"/>
                </a:solidFill>
              </a:rPr>
              <a:t>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52" name="Google Shape;452;p46"/>
          <p:cNvPicPr preferRelativeResize="0"/>
          <p:nvPr/>
        </p:nvPicPr>
        <p:blipFill rotWithShape="1">
          <a:blip r:embed="rId3">
            <a:alphaModFix/>
          </a:blip>
          <a:srcRect b="11375" l="17753" r="19154" t="25533"/>
          <a:stretch/>
        </p:blipFill>
        <p:spPr>
          <a:xfrm>
            <a:off x="590700" y="3437189"/>
            <a:ext cx="2728901" cy="153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6"/>
          <p:cNvPicPr preferRelativeResize="0"/>
          <p:nvPr/>
        </p:nvPicPr>
        <p:blipFill rotWithShape="1">
          <a:blip r:embed="rId4">
            <a:alphaModFix/>
          </a:blip>
          <a:srcRect b="8458" l="10923" r="6506" t="0"/>
          <a:stretch/>
        </p:blipFill>
        <p:spPr>
          <a:xfrm>
            <a:off x="5072887" y="3437200"/>
            <a:ext cx="2461561" cy="15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6"/>
          <p:cNvPicPr preferRelativeResize="0"/>
          <p:nvPr/>
        </p:nvPicPr>
        <p:blipFill rotWithShape="1">
          <a:blip r:embed="rId5">
            <a:alphaModFix/>
          </a:blip>
          <a:srcRect b="9418" l="12180" r="0" t="11033"/>
          <a:stretch/>
        </p:blipFill>
        <p:spPr>
          <a:xfrm>
            <a:off x="5072872" y="1429100"/>
            <a:ext cx="2429303" cy="16499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6"/>
          <p:cNvSpPr txBox="1"/>
          <p:nvPr/>
        </p:nvSpPr>
        <p:spPr>
          <a:xfrm>
            <a:off x="3442250" y="2094250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客家語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以客語歌謠教學，</a:t>
            </a:r>
            <a:r>
              <a:rPr lang="zh-TW" sz="1200">
                <a:solidFill>
                  <a:schemeClr val="lt1"/>
                </a:solidFill>
              </a:rPr>
              <a:t>練習客語</a:t>
            </a:r>
            <a:r>
              <a:rPr lang="zh-TW" sz="1200">
                <a:solidFill>
                  <a:schemeClr val="lt1"/>
                </a:solidFill>
              </a:rPr>
              <a:t>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56" name="Google Shape;456;p46"/>
          <p:cNvPicPr preferRelativeResize="0"/>
          <p:nvPr/>
        </p:nvPicPr>
        <p:blipFill rotWithShape="1">
          <a:blip r:embed="rId6">
            <a:alphaModFix/>
          </a:blip>
          <a:srcRect b="7325" l="9510" r="0" t="19708"/>
          <a:stretch/>
        </p:blipFill>
        <p:spPr>
          <a:xfrm>
            <a:off x="590700" y="1394857"/>
            <a:ext cx="2728901" cy="164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3" name="Google Shape;463;p47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客家生活節</a:t>
            </a:r>
            <a:endParaRPr/>
          </a:p>
        </p:txBody>
      </p:sp>
      <p:sp>
        <p:nvSpPr>
          <p:cNvPr id="464" name="Google Shape;464;p47"/>
          <p:cNvSpPr txBox="1"/>
          <p:nvPr/>
        </p:nvSpPr>
        <p:spPr>
          <a:xfrm>
            <a:off x="3437000" y="2048063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108年學生參加玉里鎮客家生活節表演。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5" name="Google Shape;465;p47"/>
          <p:cNvSpPr txBox="1"/>
          <p:nvPr/>
        </p:nvSpPr>
        <p:spPr>
          <a:xfrm>
            <a:off x="7807700" y="2048975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lt1"/>
                </a:solidFill>
              </a:rPr>
              <a:t>109年學生參加玉里鎮客家生活節表演。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6" name="Google Shape;466;p47"/>
          <p:cNvSpPr txBox="1"/>
          <p:nvPr/>
        </p:nvSpPr>
        <p:spPr>
          <a:xfrm>
            <a:off x="3442225" y="4041025"/>
            <a:ext cx="966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lt1"/>
                </a:solidFill>
              </a:rPr>
              <a:t>108年學生參加玉里鎮客家生活節表演。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7" name="Google Shape;467;p47"/>
          <p:cNvSpPr txBox="1"/>
          <p:nvPr/>
        </p:nvSpPr>
        <p:spPr>
          <a:xfrm>
            <a:off x="7807700" y="3763825"/>
            <a:ext cx="96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lt1"/>
                </a:solidFill>
              </a:rPr>
              <a:t>客家文化表演結合打擊樂，共創三民草地音樂文化的故事。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68" name="Google Shape;4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223300"/>
            <a:ext cx="3137424" cy="177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3147037"/>
            <a:ext cx="3137425" cy="176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7284" y="1220375"/>
            <a:ext cx="3147867" cy="17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7726" y="3204126"/>
            <a:ext cx="3147874" cy="177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8"/>
          <p:cNvSpPr txBox="1"/>
          <p:nvPr>
            <p:ph idx="1" type="subTitle"/>
          </p:nvPr>
        </p:nvSpPr>
        <p:spPr>
          <a:xfrm>
            <a:off x="519400" y="3473226"/>
            <a:ext cx="8106600" cy="1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割稻體驗（文化力）</a:t>
            </a:r>
            <a:endParaRPr/>
          </a:p>
        </p:txBody>
      </p:sp>
      <p:sp>
        <p:nvSpPr>
          <p:cNvPr id="477" name="Google Shape;477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8" name="Google Shape;478;p48"/>
          <p:cNvSpPr txBox="1"/>
          <p:nvPr>
            <p:ph type="title"/>
          </p:nvPr>
        </p:nvSpPr>
        <p:spPr>
          <a:xfrm>
            <a:off x="519400" y="2691800"/>
            <a:ext cx="81066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學校特色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9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5" name="Google Shape;485;p49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割稻體驗</a:t>
            </a:r>
            <a:endParaRPr/>
          </a:p>
        </p:txBody>
      </p:sp>
      <p:sp>
        <p:nvSpPr>
          <p:cNvPr id="486" name="Google Shape;486;p49"/>
          <p:cNvSpPr txBox="1"/>
          <p:nvPr/>
        </p:nvSpPr>
        <p:spPr>
          <a:xfrm>
            <a:off x="7704325" y="2571750"/>
            <a:ext cx="96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打稻穀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87" name="Google Shape;487;p49"/>
          <p:cNvSpPr txBox="1"/>
          <p:nvPr/>
        </p:nvSpPr>
        <p:spPr>
          <a:xfrm>
            <a:off x="3393200" y="2571750"/>
            <a:ext cx="9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師生扮演稻草人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88" name="Google Shape;488;p49"/>
          <p:cNvSpPr txBox="1"/>
          <p:nvPr/>
        </p:nvSpPr>
        <p:spPr>
          <a:xfrm>
            <a:off x="7655300" y="4675375"/>
            <a:ext cx="96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割稻獨照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89" name="Google Shape;4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048" y="3097869"/>
            <a:ext cx="1533050" cy="2045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0" y="3097840"/>
            <a:ext cx="1533063" cy="204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450" y="1256151"/>
            <a:ext cx="2467328" cy="184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8550" y="1159393"/>
            <a:ext cx="2467325" cy="184997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9"/>
          <p:cNvSpPr txBox="1"/>
          <p:nvPr/>
        </p:nvSpPr>
        <p:spPr>
          <a:xfrm>
            <a:off x="3393200" y="4675363"/>
            <a:ext cx="96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</a:rPr>
              <a:t>割稻合照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494" name="Google Shape;49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291375"/>
            <a:ext cx="3137425" cy="176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/>
          <p:nvPr/>
        </p:nvSpPr>
        <p:spPr>
          <a:xfrm>
            <a:off x="5115300" y="1871225"/>
            <a:ext cx="573600" cy="8274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4"/>
          <p:cNvSpPr txBox="1"/>
          <p:nvPr>
            <p:ph idx="1" type="subTitle"/>
          </p:nvPr>
        </p:nvSpPr>
        <p:spPr>
          <a:xfrm>
            <a:off x="5225400" y="773425"/>
            <a:ext cx="3284400" cy="379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zh-TW" sz="2400">
                <a:solidFill>
                  <a:srgbClr val="FFFFFF"/>
                </a:solidFill>
              </a:rPr>
              <a:t>三民願景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zh-TW" sz="2400"/>
              <a:t>行政運作</a:t>
            </a:r>
            <a:endParaRPr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zh-TW" sz="2400"/>
              <a:t>活動規劃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zh-TW" sz="2400"/>
              <a:t>學校特色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zh-TW" sz="2400"/>
              <a:t>學生成果表現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32" name="Google Shape;332;p34"/>
          <p:cNvPicPr preferRelativeResize="0"/>
          <p:nvPr/>
        </p:nvPicPr>
        <p:blipFill rotWithShape="1">
          <a:blip r:embed="rId3">
            <a:alphaModFix/>
          </a:blip>
          <a:srcRect b="3853" l="0" r="0" t="11814"/>
          <a:stretch/>
        </p:blipFill>
        <p:spPr>
          <a:xfrm>
            <a:off x="0" y="275"/>
            <a:ext cx="4572001" cy="51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5"/>
          <p:cNvPicPr preferRelativeResize="0"/>
          <p:nvPr/>
        </p:nvPicPr>
        <p:blipFill rotWithShape="1">
          <a:blip r:embed="rId3">
            <a:alphaModFix/>
          </a:blip>
          <a:srcRect b="9199" l="0" r="0" t="631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>
            <p:ph type="title"/>
          </p:nvPr>
        </p:nvSpPr>
        <p:spPr>
          <a:xfrm>
            <a:off x="1777175" y="3230175"/>
            <a:ext cx="5589600" cy="1688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讓每個孩子都能發展獨立自主與團隊合作的態度及能力，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做出為自己負責任的決定。</a:t>
            </a:r>
            <a:endParaRPr/>
          </a:p>
        </p:txBody>
      </p:sp>
      <p:sp>
        <p:nvSpPr>
          <p:cNvPr id="340" name="Google Shape;34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>
            <p:ph idx="1" type="subTitle"/>
          </p:nvPr>
        </p:nvSpPr>
        <p:spPr>
          <a:xfrm>
            <a:off x="914050" y="102150"/>
            <a:ext cx="6271500" cy="4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KIST </a:t>
            </a:r>
            <a:r>
              <a:rPr lang="zh-TW"/>
              <a:t>教育理念與實踐藍圖</a:t>
            </a:r>
            <a:endParaRPr/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759356"/>
            <a:ext cx="7346126" cy="425055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/>
          <p:nvPr>
            <p:ph idx="1" type="subTitle"/>
          </p:nvPr>
        </p:nvSpPr>
        <p:spPr>
          <a:xfrm>
            <a:off x="519400" y="3473226"/>
            <a:ext cx="8106600" cy="11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學生分布與開課情況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排課時段、師資結構、教學紀錄</a:t>
            </a:r>
            <a:endParaRPr/>
          </a:p>
        </p:txBody>
      </p:sp>
      <p:sp>
        <p:nvSpPr>
          <p:cNvPr id="353" name="Google Shape;353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4" name="Google Shape;354;p37"/>
          <p:cNvSpPr txBox="1"/>
          <p:nvPr>
            <p:ph type="title"/>
          </p:nvPr>
        </p:nvSpPr>
        <p:spPr>
          <a:xfrm>
            <a:off x="519400" y="2691800"/>
            <a:ext cx="8106600" cy="6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行政</a:t>
            </a:r>
            <a:r>
              <a:rPr lang="zh-TW"/>
              <a:t>規劃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60" name="Google Shape;360;p38"/>
          <p:cNvSpPr txBox="1"/>
          <p:nvPr>
            <p:ph idx="1" type="subTitle"/>
          </p:nvPr>
        </p:nvSpPr>
        <p:spPr>
          <a:xfrm>
            <a:off x="640100" y="769925"/>
            <a:ext cx="75354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600"/>
              <a:t>行政運作-母語日推動小組</a:t>
            </a:r>
            <a:endParaRPr b="1" sz="2600"/>
          </a:p>
        </p:txBody>
      </p:sp>
      <p:sp>
        <p:nvSpPr>
          <p:cNvPr id="361" name="Google Shape;361;p38"/>
          <p:cNvSpPr txBox="1"/>
          <p:nvPr>
            <p:ph type="title"/>
          </p:nvPr>
        </p:nvSpPr>
        <p:spPr>
          <a:xfrm>
            <a:off x="640100" y="1430125"/>
            <a:ext cx="7832400" cy="15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小組於每兩學期的校務會議中討論。</a:t>
            </a:r>
            <a:endParaRPr/>
          </a:p>
        </p:txBody>
      </p:sp>
      <p:sp>
        <p:nvSpPr>
          <p:cNvPr id="362" name="Google Shape;362;p38"/>
          <p:cNvSpPr txBox="1"/>
          <p:nvPr>
            <p:ph idx="2" type="body"/>
          </p:nvPr>
        </p:nvSpPr>
        <p:spPr>
          <a:xfrm>
            <a:off x="640075" y="3450738"/>
            <a:ext cx="30423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8"/>
          <p:cNvPicPr preferRelativeResize="0"/>
          <p:nvPr/>
        </p:nvPicPr>
        <p:blipFill rotWithShape="1">
          <a:blip r:embed="rId3">
            <a:alphaModFix/>
          </a:blip>
          <a:srcRect b="0" l="0" r="0" t="16708"/>
          <a:stretch/>
        </p:blipFill>
        <p:spPr>
          <a:xfrm>
            <a:off x="0" y="2869049"/>
            <a:ext cx="4802975" cy="20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8"/>
          <p:cNvPicPr preferRelativeResize="0"/>
          <p:nvPr/>
        </p:nvPicPr>
        <p:blipFill rotWithShape="1">
          <a:blip r:embed="rId4">
            <a:alphaModFix/>
          </a:blip>
          <a:srcRect b="0" l="16163" r="0" t="23826"/>
          <a:stretch/>
        </p:blipFill>
        <p:spPr>
          <a:xfrm>
            <a:off x="4741250" y="2857775"/>
            <a:ext cx="4402751" cy="20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1" name="Google Shape;371;p39"/>
          <p:cNvSpPr txBox="1"/>
          <p:nvPr>
            <p:ph type="title"/>
          </p:nvPr>
        </p:nvSpPr>
        <p:spPr>
          <a:xfrm>
            <a:off x="655800" y="321500"/>
            <a:ext cx="7832400" cy="15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學生分布與開課情況</a:t>
            </a:r>
            <a:endParaRPr/>
          </a:p>
        </p:txBody>
      </p:sp>
      <p:graphicFrame>
        <p:nvGraphicFramePr>
          <p:cNvPr id="372" name="Google Shape;372;p39"/>
          <p:cNvGraphicFramePr/>
          <p:nvPr/>
        </p:nvGraphicFramePr>
        <p:xfrm>
          <a:off x="952500" y="1238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{E85991D3-A962-43D2-A400-F3A5EC14A094}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語系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閩南語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客家語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布農語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阿美語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太魯閣語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開班情形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低年段1班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中年段1班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高年段1班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低年段1班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中年段1班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高年段1班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低年段1班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中年段1班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高年段1班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中年段1班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高年段1班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00FFFF"/>
                          </a:solidFill>
                        </a:rPr>
                        <a:t>低</a:t>
                      </a:r>
                      <a:r>
                        <a:rPr lang="zh-TW">
                          <a:solidFill>
                            <a:srgbClr val="00FFFF"/>
                          </a:solidFill>
                        </a:rPr>
                        <a:t>年段1班</a:t>
                      </a:r>
                      <a:endParaRPr>
                        <a:solidFill>
                          <a:srgbClr val="00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一年級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3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4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2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二年級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3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三年級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3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6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四年級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4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4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2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五年級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4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6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2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FFFF"/>
                          </a:solidFill>
                        </a:rPr>
                        <a:t>六年級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1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2CC"/>
                          </a:solidFill>
                        </a:rPr>
                        <a:t>0</a:t>
                      </a:r>
                      <a:endParaRPr sz="1600">
                        <a:solidFill>
                          <a:srgbClr val="FFF2CC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9" name="Google Shape;379;p40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排課時段</a:t>
            </a:r>
            <a:endParaRPr/>
          </a:p>
        </p:txBody>
      </p:sp>
      <p:sp>
        <p:nvSpPr>
          <p:cNvPr id="380" name="Google Shape;380;p40"/>
          <p:cNvSpPr txBox="1"/>
          <p:nvPr>
            <p:ph idx="2" type="body"/>
          </p:nvPr>
        </p:nvSpPr>
        <p:spPr>
          <a:xfrm>
            <a:off x="681000" y="1020925"/>
            <a:ext cx="7782000" cy="3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zh-TW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每週二下午三節課為本土語言課程。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●"/>
            </a:pPr>
            <a:r>
              <a:rPr lang="zh-TW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安排同年段學生分組上課，各語系實施時段。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1" name="Google Shape;381;p40"/>
          <p:cNvGraphicFramePr/>
          <p:nvPr/>
        </p:nvGraphicFramePr>
        <p:xfrm>
          <a:off x="952500" y="2106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{E85991D3-A962-43D2-A400-F3A5EC14A094}</a:tableStyleId>
              </a:tblPr>
              <a:tblGrid>
                <a:gridCol w="1206500"/>
                <a:gridCol w="1206500"/>
                <a:gridCol w="1206500"/>
                <a:gridCol w="1206500"/>
                <a:gridCol w="1206500"/>
                <a:gridCol w="1206500"/>
              </a:tblGrid>
              <a:tr h="476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閩南語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客家語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布農語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阿美語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太魯閣語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周一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12:20~13:00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15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>
                          <a:solidFill>
                            <a:schemeClr val="lt1"/>
                          </a:solidFill>
                        </a:rPr>
                        <a:t>週二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第五節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第五節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第五節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1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第六節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第六節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第六節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第六節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1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第七節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第七節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第七節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第七節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/>
          <p:nvPr/>
        </p:nvSpPr>
        <p:spPr>
          <a:xfrm>
            <a:off x="5105150" y="3429900"/>
            <a:ext cx="3367200" cy="1057200"/>
          </a:xfrm>
          <a:prstGeom prst="rect">
            <a:avLst/>
          </a:prstGeom>
          <a:solidFill>
            <a:srgbClr val="013E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8" name="Google Shape;388;p41"/>
          <p:cNvSpPr txBox="1"/>
          <p:nvPr>
            <p:ph type="title"/>
          </p:nvPr>
        </p:nvSpPr>
        <p:spPr>
          <a:xfrm>
            <a:off x="655800" y="321500"/>
            <a:ext cx="7832400" cy="7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師資結構</a:t>
            </a:r>
            <a:endParaRPr/>
          </a:p>
        </p:txBody>
      </p:sp>
      <p:graphicFrame>
        <p:nvGraphicFramePr>
          <p:cNvPr id="389" name="Google Shape;389;p41"/>
          <p:cNvGraphicFramePr/>
          <p:nvPr/>
        </p:nvGraphicFramePr>
        <p:xfrm>
          <a:off x="952500" y="1381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{E85991D3-A962-43D2-A400-F3A5EC14A094}</a:tableStyleId>
              </a:tblPr>
              <a:tblGrid>
                <a:gridCol w="1504000"/>
                <a:gridCol w="1504000"/>
                <a:gridCol w="1504000"/>
                <a:gridCol w="1504000"/>
                <a:gridCol w="1504000"/>
              </a:tblGrid>
              <a:tr h="103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通過認證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級數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客語能力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中高級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太魯閣族語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合格證書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布農語</a:t>
                      </a: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認證通過證書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阿美語</a:t>
                      </a: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認證通過證書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zh-TW" sz="1800">
                          <a:solidFill>
                            <a:schemeClr val="lt1"/>
                          </a:solidFill>
                        </a:rPr>
                        <a:t>本校教師取得認證人數</a:t>
                      </a:r>
                      <a:endParaRPr b="1"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lt1"/>
                          </a:solidFill>
                        </a:rPr>
                        <a:t>2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lt1"/>
                          </a:solidFill>
                        </a:rPr>
                        <a:t>1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lt1"/>
                          </a:solidFill>
                        </a:rPr>
                        <a:t>1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>
                          <a:solidFill>
                            <a:schemeClr val="lt1"/>
                          </a:solidFill>
                        </a:rPr>
                        <a:t>1</a:t>
                      </a:r>
                      <a:endParaRPr sz="2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