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63" r:id="rId5"/>
    <p:sldId id="257" r:id="rId6"/>
    <p:sldId id="265" r:id="rId7"/>
    <p:sldId id="267" r:id="rId8"/>
    <p:sldId id="271" r:id="rId9"/>
    <p:sldId id="272" r:id="rId10"/>
    <p:sldId id="273" r:id="rId11"/>
    <p:sldId id="270" r:id="rId12"/>
    <p:sldId id="268" r:id="rId13"/>
    <p:sldId id="261" r:id="rId14"/>
    <p:sldId id="269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682" y="1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3.jpeg"/><Relationship Id="rId1" Type="http://schemas.openxmlformats.org/officeDocument/2006/relationships/image" Target="../media/image50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9.jpeg"/><Relationship Id="rId1" Type="http://schemas.openxmlformats.org/officeDocument/2006/relationships/image" Target="../media/image75.jpe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image" Target="../media/image81.jpe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image" Target="../media/image8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3.jpeg"/><Relationship Id="rId1" Type="http://schemas.openxmlformats.org/officeDocument/2006/relationships/image" Target="../media/image50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9.jpeg"/><Relationship Id="rId1" Type="http://schemas.openxmlformats.org/officeDocument/2006/relationships/image" Target="../media/image75.jpe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image" Target="../media/image81.jpe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image" Target="../media/image8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4B6942-CB6E-4326-986F-63E92E96B8B3}" type="doc">
      <dgm:prSet loTypeId="urn:microsoft.com/office/officeart/2005/8/layout/p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B5E460C-EFF2-4431-9176-89A812E579D0}">
      <dgm:prSet phldrT="[文字]" custT="1"/>
      <dgm:spPr/>
      <dgm:t>
        <a:bodyPr/>
        <a:lstStyle/>
        <a:p>
          <a:r>
            <a:rPr lang="zh-TW" altLang="en-US" sz="23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原住民語</a:t>
          </a:r>
          <a:r>
            <a:rPr lang="en-US" altLang="zh-TW" sz="2300" dirty="0" smtClean="0">
              <a:latin typeface="標楷體" panose="03000509000000000000" pitchFamily="65" charset="-120"/>
              <a:ea typeface="標楷體" panose="03000509000000000000" pitchFamily="65" charset="-120"/>
            </a:rPr>
            <a:t>-</a:t>
          </a:r>
          <a:r>
            <a:rPr lang="zh-TW" altLang="en-US" sz="23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阿美語高級</a:t>
          </a:r>
          <a:endParaRPr lang="zh-TW" altLang="en-US" sz="23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A42CD93-AADD-4B45-8596-6A10D17A577B}" type="parTrans" cxnId="{08088C1B-D613-43B6-A467-6CB6D39CF71F}">
      <dgm:prSet/>
      <dgm:spPr/>
      <dgm:t>
        <a:bodyPr/>
        <a:lstStyle/>
        <a:p>
          <a:endParaRPr lang="zh-TW" altLang="en-US"/>
        </a:p>
      </dgm:t>
    </dgm:pt>
    <dgm:pt modelId="{441F0551-739D-427C-AC15-8ACE569F2381}" type="sibTrans" cxnId="{08088C1B-D613-43B6-A467-6CB6D39CF71F}">
      <dgm:prSet/>
      <dgm:spPr/>
      <dgm:t>
        <a:bodyPr/>
        <a:lstStyle/>
        <a:p>
          <a:endParaRPr lang="zh-TW" altLang="en-US"/>
        </a:p>
      </dgm:t>
    </dgm:pt>
    <dgm:pt modelId="{BD5936A6-BE7C-4290-BBCB-3CAEE97D73E3}">
      <dgm:prSet phldrT="[文字]" custT="1"/>
      <dgm:spPr/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中部阿美語高級</a:t>
          </a:r>
          <a:endParaRPr lang="zh-TW" altLang="en-US" sz="2400" dirty="0"/>
        </a:p>
      </dgm:t>
    </dgm:pt>
    <dgm:pt modelId="{4D2931B5-72FB-42D1-A730-B3804FAA07C5}" type="sibTrans" cxnId="{A33F434B-EBC8-48D8-B3EA-C422AB7D169A}">
      <dgm:prSet/>
      <dgm:spPr/>
      <dgm:t>
        <a:bodyPr/>
        <a:lstStyle/>
        <a:p>
          <a:endParaRPr lang="zh-TW" altLang="en-US"/>
        </a:p>
      </dgm:t>
    </dgm:pt>
    <dgm:pt modelId="{80CAA344-4723-44C8-96CE-5D0DD91CFF64}" type="parTrans" cxnId="{A33F434B-EBC8-48D8-B3EA-C422AB7D169A}">
      <dgm:prSet/>
      <dgm:spPr/>
      <dgm:t>
        <a:bodyPr/>
        <a:lstStyle/>
        <a:p>
          <a:endParaRPr lang="zh-TW" altLang="en-US"/>
        </a:p>
      </dgm:t>
    </dgm:pt>
    <dgm:pt modelId="{10E1E986-AB96-43FC-8632-FC2D28C432B2}">
      <dgm:prSet phldrT="[文字]" custT="1"/>
      <dgm:spPr/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海岸阿美語高級</a:t>
          </a:r>
          <a:endParaRPr lang="zh-TW" altLang="en-US" sz="2400" dirty="0"/>
        </a:p>
      </dgm:t>
    </dgm:pt>
    <dgm:pt modelId="{F31D3E5D-D5BF-4DB3-A6FD-10041BFF285B}" type="sibTrans" cxnId="{F9CF91F3-DE0B-493C-8F09-B4C92DB6A26B}">
      <dgm:prSet/>
      <dgm:spPr/>
      <dgm:t>
        <a:bodyPr/>
        <a:lstStyle/>
        <a:p>
          <a:endParaRPr lang="zh-TW" altLang="en-US"/>
        </a:p>
      </dgm:t>
    </dgm:pt>
    <dgm:pt modelId="{9A36A783-AA0D-4D1D-99EB-9741358A5FBE}" type="parTrans" cxnId="{F9CF91F3-DE0B-493C-8F09-B4C92DB6A26B}">
      <dgm:prSet/>
      <dgm:spPr/>
      <dgm:t>
        <a:bodyPr/>
        <a:lstStyle/>
        <a:p>
          <a:endParaRPr lang="zh-TW" altLang="en-US"/>
        </a:p>
      </dgm:t>
    </dgm:pt>
    <dgm:pt modelId="{791A5FA5-3DA2-4672-9019-A46180A6C6CD}" type="pres">
      <dgm:prSet presAssocID="{744B6942-CB6E-4326-986F-63E92E96B8B3}" presName="Name0" presStyleCnt="0">
        <dgm:presLayoutVars>
          <dgm:dir/>
          <dgm:resizeHandles val="exact"/>
        </dgm:presLayoutVars>
      </dgm:prSet>
      <dgm:spPr/>
    </dgm:pt>
    <dgm:pt modelId="{39873582-3346-4272-A84B-26E33C09B89A}" type="pres">
      <dgm:prSet presAssocID="{AB5E460C-EFF2-4431-9176-89A812E579D0}" presName="compNode" presStyleCnt="0"/>
      <dgm:spPr/>
    </dgm:pt>
    <dgm:pt modelId="{BCAA1780-CFD0-40BE-A343-A3E273F4EB38}" type="pres">
      <dgm:prSet presAssocID="{AB5E460C-EFF2-4431-9176-89A812E579D0}" presName="pictRect" presStyleLbl="node1" presStyleIdx="0" presStyleCnt="3" custScaleX="171991" custScaleY="191162" custLinFactNeighborX="21032" custLinFactNeighborY="-4125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C47907BA-3EE3-46B3-A62B-31C4A97C4279}" type="pres">
      <dgm:prSet presAssocID="{AB5E460C-EFF2-4431-9176-89A812E579D0}" presName="textRect" presStyleLbl="revTx" presStyleIdx="0" presStyleCnt="3" custScaleX="266640" custScaleY="142142" custLinFactNeighborX="12245" custLinFactNeighborY="4866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297149-1B5D-49E7-A566-A5A6E8C5034A}" type="pres">
      <dgm:prSet presAssocID="{441F0551-739D-427C-AC15-8ACE569F2381}" presName="sibTrans" presStyleLbl="sibTrans2D1" presStyleIdx="0" presStyleCnt="0"/>
      <dgm:spPr/>
    </dgm:pt>
    <dgm:pt modelId="{5AF6228C-10E4-4ADD-BF85-85DF7E67CB90}" type="pres">
      <dgm:prSet presAssocID="{BD5936A6-BE7C-4290-BBCB-3CAEE97D73E3}" presName="compNode" presStyleCnt="0"/>
      <dgm:spPr/>
    </dgm:pt>
    <dgm:pt modelId="{A1622EEE-EB27-47EE-AADA-05EE4515A987}" type="pres">
      <dgm:prSet presAssocID="{BD5936A6-BE7C-4290-BBCB-3CAEE97D73E3}" presName="pictRect" presStyleLbl="node1" presStyleIdx="1" presStyleCnt="3" custScaleX="174220" custScaleY="196204" custLinFactNeighborX="5990" custLinFactNeighborY="-4487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5C00A2D4-54D9-4DA7-981F-D055A9E0466E}" type="pres">
      <dgm:prSet presAssocID="{BD5936A6-BE7C-4290-BBCB-3CAEE97D73E3}" presName="textRect" presStyleLbl="revTx" presStyleIdx="1" presStyleCnt="3" custScaleX="225856" custScaleY="105885" custLinFactNeighborX="13800" custLinFactNeighborY="1668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DCD6C04-FE4B-4BB1-98E4-9DC44F8CA99C}" type="pres">
      <dgm:prSet presAssocID="{4D2931B5-72FB-42D1-A730-B3804FAA07C5}" presName="sibTrans" presStyleLbl="sibTrans2D1" presStyleIdx="0" presStyleCnt="0"/>
      <dgm:spPr/>
    </dgm:pt>
    <dgm:pt modelId="{719C1C80-AAC8-440E-A3A5-B319C9E6F34E}" type="pres">
      <dgm:prSet presAssocID="{10E1E986-AB96-43FC-8632-FC2D28C432B2}" presName="compNode" presStyleCnt="0"/>
      <dgm:spPr/>
    </dgm:pt>
    <dgm:pt modelId="{0344CA06-9D71-45AA-890D-36C1E4CB78DE}" type="pres">
      <dgm:prSet presAssocID="{10E1E986-AB96-43FC-8632-FC2D28C432B2}" presName="pictRect" presStyleLbl="node1" presStyleIdx="2" presStyleCnt="3" custScaleX="193914" custScaleY="197829" custLinFactNeighborX="13252" custLinFactNeighborY="-4360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A0279513-8FAC-4D86-B504-FF2C3CC79090}" type="pres">
      <dgm:prSet presAssocID="{10E1E986-AB96-43FC-8632-FC2D28C432B2}" presName="textRect" presStyleLbl="revTx" presStyleIdx="2" presStyleCnt="3" custScaleX="239495" custScaleY="112283" custLinFactNeighborX="9590" custLinFactNeighborY="2072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33F434B-EBC8-48D8-B3EA-C422AB7D169A}" srcId="{744B6942-CB6E-4326-986F-63E92E96B8B3}" destId="{BD5936A6-BE7C-4290-BBCB-3CAEE97D73E3}" srcOrd="1" destOrd="0" parTransId="{80CAA344-4723-44C8-96CE-5D0DD91CFF64}" sibTransId="{4D2931B5-72FB-42D1-A730-B3804FAA07C5}"/>
    <dgm:cxn modelId="{8DFAB615-31F0-4997-B6F2-EC20E1C3CB9A}" type="presOf" srcId="{10E1E986-AB96-43FC-8632-FC2D28C432B2}" destId="{A0279513-8FAC-4D86-B504-FF2C3CC79090}" srcOrd="0" destOrd="0" presId="urn:microsoft.com/office/officeart/2005/8/layout/pList1"/>
    <dgm:cxn modelId="{A5AA65B2-44AE-439F-B7B8-DC969C1A3257}" type="presOf" srcId="{BD5936A6-BE7C-4290-BBCB-3CAEE97D73E3}" destId="{5C00A2D4-54D9-4DA7-981F-D055A9E0466E}" srcOrd="0" destOrd="0" presId="urn:microsoft.com/office/officeart/2005/8/layout/pList1"/>
    <dgm:cxn modelId="{E9F1D964-A335-4CAE-9B29-173B4E6A2E79}" type="presOf" srcId="{441F0551-739D-427C-AC15-8ACE569F2381}" destId="{A8297149-1B5D-49E7-A566-A5A6E8C5034A}" srcOrd="0" destOrd="0" presId="urn:microsoft.com/office/officeart/2005/8/layout/pList1"/>
    <dgm:cxn modelId="{5787B06E-31BE-4882-92C5-5CE5BBF273C7}" type="presOf" srcId="{744B6942-CB6E-4326-986F-63E92E96B8B3}" destId="{791A5FA5-3DA2-4672-9019-A46180A6C6CD}" srcOrd="0" destOrd="0" presId="urn:microsoft.com/office/officeart/2005/8/layout/pList1"/>
    <dgm:cxn modelId="{0D2CB1BB-49E4-4772-B951-7AF42DD9411A}" type="presOf" srcId="{4D2931B5-72FB-42D1-A730-B3804FAA07C5}" destId="{ADCD6C04-FE4B-4BB1-98E4-9DC44F8CA99C}" srcOrd="0" destOrd="0" presId="urn:microsoft.com/office/officeart/2005/8/layout/pList1"/>
    <dgm:cxn modelId="{A8C3B805-36EC-4BEA-AFC2-197C990CB6FD}" type="presOf" srcId="{AB5E460C-EFF2-4431-9176-89A812E579D0}" destId="{C47907BA-3EE3-46B3-A62B-31C4A97C4279}" srcOrd="0" destOrd="0" presId="urn:microsoft.com/office/officeart/2005/8/layout/pList1"/>
    <dgm:cxn modelId="{F9CF91F3-DE0B-493C-8F09-B4C92DB6A26B}" srcId="{744B6942-CB6E-4326-986F-63E92E96B8B3}" destId="{10E1E986-AB96-43FC-8632-FC2D28C432B2}" srcOrd="2" destOrd="0" parTransId="{9A36A783-AA0D-4D1D-99EB-9741358A5FBE}" sibTransId="{F31D3E5D-D5BF-4DB3-A6FD-10041BFF285B}"/>
    <dgm:cxn modelId="{08088C1B-D613-43B6-A467-6CB6D39CF71F}" srcId="{744B6942-CB6E-4326-986F-63E92E96B8B3}" destId="{AB5E460C-EFF2-4431-9176-89A812E579D0}" srcOrd="0" destOrd="0" parTransId="{3A42CD93-AADD-4B45-8596-6A10D17A577B}" sibTransId="{441F0551-739D-427C-AC15-8ACE569F2381}"/>
    <dgm:cxn modelId="{FBEE1BD9-E2DB-48A9-8CD6-15A80AA1CE9D}" type="presParOf" srcId="{791A5FA5-3DA2-4672-9019-A46180A6C6CD}" destId="{39873582-3346-4272-A84B-26E33C09B89A}" srcOrd="0" destOrd="0" presId="urn:microsoft.com/office/officeart/2005/8/layout/pList1"/>
    <dgm:cxn modelId="{2CCF8CBF-DF79-4A94-83CD-C39D3F87B7D8}" type="presParOf" srcId="{39873582-3346-4272-A84B-26E33C09B89A}" destId="{BCAA1780-CFD0-40BE-A343-A3E273F4EB38}" srcOrd="0" destOrd="0" presId="urn:microsoft.com/office/officeart/2005/8/layout/pList1"/>
    <dgm:cxn modelId="{7BC0926D-00E3-458B-BE91-04BBF26685F7}" type="presParOf" srcId="{39873582-3346-4272-A84B-26E33C09B89A}" destId="{C47907BA-3EE3-46B3-A62B-31C4A97C4279}" srcOrd="1" destOrd="0" presId="urn:microsoft.com/office/officeart/2005/8/layout/pList1"/>
    <dgm:cxn modelId="{9ECB8323-39E2-45E2-B03A-E237424995A7}" type="presParOf" srcId="{791A5FA5-3DA2-4672-9019-A46180A6C6CD}" destId="{A8297149-1B5D-49E7-A566-A5A6E8C5034A}" srcOrd="1" destOrd="0" presId="urn:microsoft.com/office/officeart/2005/8/layout/pList1"/>
    <dgm:cxn modelId="{6F7E031A-A27B-4275-A707-3484D8455CA7}" type="presParOf" srcId="{791A5FA5-3DA2-4672-9019-A46180A6C6CD}" destId="{5AF6228C-10E4-4ADD-BF85-85DF7E67CB90}" srcOrd="2" destOrd="0" presId="urn:microsoft.com/office/officeart/2005/8/layout/pList1"/>
    <dgm:cxn modelId="{DC3AF403-3B9B-46D4-AB24-D2F0C092A8B0}" type="presParOf" srcId="{5AF6228C-10E4-4ADD-BF85-85DF7E67CB90}" destId="{A1622EEE-EB27-47EE-AADA-05EE4515A987}" srcOrd="0" destOrd="0" presId="urn:microsoft.com/office/officeart/2005/8/layout/pList1"/>
    <dgm:cxn modelId="{37879B8B-C049-42B4-93E4-2472D837EFD4}" type="presParOf" srcId="{5AF6228C-10E4-4ADD-BF85-85DF7E67CB90}" destId="{5C00A2D4-54D9-4DA7-981F-D055A9E0466E}" srcOrd="1" destOrd="0" presId="urn:microsoft.com/office/officeart/2005/8/layout/pList1"/>
    <dgm:cxn modelId="{4045EED2-B74F-40F1-B434-F48BA5AFB6C7}" type="presParOf" srcId="{791A5FA5-3DA2-4672-9019-A46180A6C6CD}" destId="{ADCD6C04-FE4B-4BB1-98E4-9DC44F8CA99C}" srcOrd="3" destOrd="0" presId="urn:microsoft.com/office/officeart/2005/8/layout/pList1"/>
    <dgm:cxn modelId="{B83FA816-BB02-413A-8B0F-BE5102B55276}" type="presParOf" srcId="{791A5FA5-3DA2-4672-9019-A46180A6C6CD}" destId="{719C1C80-AAC8-440E-A3A5-B319C9E6F34E}" srcOrd="4" destOrd="0" presId="urn:microsoft.com/office/officeart/2005/8/layout/pList1"/>
    <dgm:cxn modelId="{3B3CCD4C-91D0-4601-BA31-0FAF28134D89}" type="presParOf" srcId="{719C1C80-AAC8-440E-A3A5-B319C9E6F34E}" destId="{0344CA06-9D71-45AA-890D-36C1E4CB78DE}" srcOrd="0" destOrd="0" presId="urn:microsoft.com/office/officeart/2005/8/layout/pList1"/>
    <dgm:cxn modelId="{5A48E786-0167-4C83-95D8-3FEC8FC9DB35}" type="presParOf" srcId="{719C1C80-AAC8-440E-A3A5-B319C9E6F34E}" destId="{A0279513-8FAC-4D86-B504-FF2C3CC7909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BB24E6D-FDCC-4B79-BCEC-1B5BD264308A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300CD1EC-1F9D-4355-9901-55D391E1F335}">
      <dgm:prSet phldrT="[文字]" custT="1"/>
      <dgm:spPr/>
      <dgm:t>
        <a:bodyPr/>
        <a:lstStyle/>
        <a:p>
          <a:r>
            <a:rPr lang="zh-TW" altLang="en-US" sz="2000" dirty="0" smtClean="0"/>
            <a:t> </a:t>
          </a:r>
          <a:r>
            <a:rPr lang="zh-TW" altLang="en-US" sz="2400" dirty="0" smtClean="0"/>
            <a:t>校際交流</a:t>
          </a:r>
          <a:endParaRPr lang="zh-TW" altLang="en-US" sz="2400" dirty="0"/>
        </a:p>
      </dgm:t>
    </dgm:pt>
    <dgm:pt modelId="{6541EC7F-4B43-4BCC-BCBE-DA02AD59DB9B}" type="parTrans" cxnId="{A26E0137-90C2-4372-A3E6-B9CB2FA9ABCE}">
      <dgm:prSet/>
      <dgm:spPr/>
      <dgm:t>
        <a:bodyPr/>
        <a:lstStyle/>
        <a:p>
          <a:endParaRPr lang="zh-TW" altLang="en-US"/>
        </a:p>
      </dgm:t>
    </dgm:pt>
    <dgm:pt modelId="{22900DB2-D9EA-4896-B698-D09E1C7B67EE}" type="sibTrans" cxnId="{A26E0137-90C2-4372-A3E6-B9CB2FA9ABCE}">
      <dgm:prSet/>
      <dgm:spPr/>
      <dgm:t>
        <a:bodyPr/>
        <a:lstStyle/>
        <a:p>
          <a:endParaRPr lang="zh-TW" altLang="en-US"/>
        </a:p>
      </dgm:t>
    </dgm:pt>
    <dgm:pt modelId="{023AF831-AABF-40CC-B8C3-6C90E856FAAF}">
      <dgm:prSet phldrT="[文字]" custT="1"/>
      <dgm:spPr/>
      <dgm:t>
        <a:bodyPr/>
        <a:lstStyle/>
        <a:p>
          <a:r>
            <a:rPr lang="zh-TW" altLang="en-US" sz="2400" dirty="0" smtClean="0"/>
            <a:t>小小解說員</a:t>
          </a:r>
          <a:endParaRPr lang="zh-TW" altLang="en-US" sz="2400" dirty="0"/>
        </a:p>
      </dgm:t>
    </dgm:pt>
    <dgm:pt modelId="{EFC60620-CC2F-4567-A411-C7CD4ED69895}" type="parTrans" cxnId="{44AEB6B8-959D-49E4-9137-505829C99854}">
      <dgm:prSet/>
      <dgm:spPr/>
      <dgm:t>
        <a:bodyPr/>
        <a:lstStyle/>
        <a:p>
          <a:endParaRPr lang="zh-TW" altLang="en-US"/>
        </a:p>
      </dgm:t>
    </dgm:pt>
    <dgm:pt modelId="{5CB7DC19-6888-4EF2-9ACC-6BDFBFF67052}" type="sibTrans" cxnId="{44AEB6B8-959D-49E4-9137-505829C99854}">
      <dgm:prSet/>
      <dgm:spPr/>
      <dgm:t>
        <a:bodyPr/>
        <a:lstStyle/>
        <a:p>
          <a:endParaRPr lang="zh-TW" altLang="en-US"/>
        </a:p>
      </dgm:t>
    </dgm:pt>
    <dgm:pt modelId="{F8DE8634-2BF4-4416-B45F-C719D8D95497}">
      <dgm:prSet phldrT="[文字]" custT="1"/>
      <dgm:spPr/>
      <dgm:t>
        <a:bodyPr/>
        <a:lstStyle/>
        <a:p>
          <a:r>
            <a:rPr lang="zh-TW" altLang="en-US" sz="2400" dirty="0" smtClean="0"/>
            <a:t> 社區互動</a:t>
          </a:r>
          <a:endParaRPr lang="zh-TW" altLang="en-US" sz="2400" dirty="0"/>
        </a:p>
      </dgm:t>
    </dgm:pt>
    <dgm:pt modelId="{0BC665EA-B892-4E11-9688-1E8A2056A9D2}" type="parTrans" cxnId="{C71F6901-3EE5-484B-835D-4AFB756AF66A}">
      <dgm:prSet/>
      <dgm:spPr/>
      <dgm:t>
        <a:bodyPr/>
        <a:lstStyle/>
        <a:p>
          <a:endParaRPr lang="zh-TW" altLang="en-US"/>
        </a:p>
      </dgm:t>
    </dgm:pt>
    <dgm:pt modelId="{96FD1ADE-F19F-493F-8741-91B3200AAB85}" type="sibTrans" cxnId="{C71F6901-3EE5-484B-835D-4AFB756AF66A}">
      <dgm:prSet/>
      <dgm:spPr/>
      <dgm:t>
        <a:bodyPr/>
        <a:lstStyle/>
        <a:p>
          <a:endParaRPr lang="zh-TW" altLang="en-US"/>
        </a:p>
      </dgm:t>
    </dgm:pt>
    <dgm:pt modelId="{98EE7662-96DA-4CA6-A136-3B2CA3D6FCAE}" type="pres">
      <dgm:prSet presAssocID="{4BB24E6D-FDCC-4B79-BCEC-1B5BD264308A}" presName="diagram" presStyleCnt="0">
        <dgm:presLayoutVars>
          <dgm:dir/>
          <dgm:animLvl val="lvl"/>
          <dgm:resizeHandles val="exact"/>
        </dgm:presLayoutVars>
      </dgm:prSet>
      <dgm:spPr/>
    </dgm:pt>
    <dgm:pt modelId="{E7A9035D-7DDD-4CB7-BEF4-3BE301131C4D}" type="pres">
      <dgm:prSet presAssocID="{300CD1EC-1F9D-4355-9901-55D391E1F335}" presName="compNode" presStyleCnt="0"/>
      <dgm:spPr/>
    </dgm:pt>
    <dgm:pt modelId="{47CF63D2-F090-40F1-B718-93E4F322A7C1}" type="pres">
      <dgm:prSet presAssocID="{300CD1EC-1F9D-4355-9901-55D391E1F335}" presName="childRect" presStyleLbl="bgAcc1" presStyleIdx="0" presStyleCnt="3" custScaleY="108158" custLinFactNeighborX="-1728" custLinFactNeighborY="6269">
        <dgm:presLayoutVars>
          <dgm:bulletEnabled val="1"/>
        </dgm:presLayoutVars>
      </dgm:prSet>
      <dgm:spPr/>
    </dgm:pt>
    <dgm:pt modelId="{CCE20161-EE3D-4471-A5C2-4D8C2FF5263D}" type="pres">
      <dgm:prSet presAssocID="{300CD1EC-1F9D-4355-9901-55D391E1F33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A18892F-7EAA-41DD-B21B-C460B77751C2}" type="pres">
      <dgm:prSet presAssocID="{300CD1EC-1F9D-4355-9901-55D391E1F335}" presName="parentRect" presStyleLbl="alignNode1" presStyleIdx="0" presStyleCnt="3" custScaleY="101137" custLinFactNeighborX="-29" custLinFactNeighborY="18336"/>
      <dgm:spPr/>
      <dgm:t>
        <a:bodyPr/>
        <a:lstStyle/>
        <a:p>
          <a:endParaRPr lang="zh-TW" altLang="en-US"/>
        </a:p>
      </dgm:t>
    </dgm:pt>
    <dgm:pt modelId="{DBC6F7D6-5B12-46FD-9C66-DF9A4F0F7BBD}" type="pres">
      <dgm:prSet presAssocID="{300CD1EC-1F9D-4355-9901-55D391E1F335}" presName="adorn" presStyleLbl="fgAccFollow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30B849A2-21B8-4F36-9750-B9200BBEACA0}" type="pres">
      <dgm:prSet presAssocID="{22900DB2-D9EA-4896-B698-D09E1C7B67EE}" presName="sibTrans" presStyleLbl="sibTrans2D1" presStyleIdx="0" presStyleCnt="0"/>
      <dgm:spPr/>
    </dgm:pt>
    <dgm:pt modelId="{1807243D-982B-4769-8944-3E3DB447A349}" type="pres">
      <dgm:prSet presAssocID="{023AF831-AABF-40CC-B8C3-6C90E856FAAF}" presName="compNode" presStyleCnt="0"/>
      <dgm:spPr/>
    </dgm:pt>
    <dgm:pt modelId="{5616B0C5-7996-4F86-8012-1DA94AD8359E}" type="pres">
      <dgm:prSet presAssocID="{023AF831-AABF-40CC-B8C3-6C90E856FAAF}" presName="childRect" presStyleLbl="bgAcc1" presStyleIdx="1" presStyleCnt="3" custLinFactNeighborX="461" custLinFactNeighborY="2503">
        <dgm:presLayoutVars>
          <dgm:bulletEnabled val="1"/>
        </dgm:presLayoutVars>
      </dgm:prSet>
      <dgm:spPr/>
    </dgm:pt>
    <dgm:pt modelId="{A835B9DD-A7EA-496D-A765-22E7CC8DCC5E}" type="pres">
      <dgm:prSet presAssocID="{023AF831-AABF-40CC-B8C3-6C90E856FAA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075D59-78B0-42AA-B6F9-F9385F35B691}" type="pres">
      <dgm:prSet presAssocID="{023AF831-AABF-40CC-B8C3-6C90E856FAAF}" presName="parentRect" presStyleLbl="alignNode1" presStyleIdx="1" presStyleCnt="3" custLinFactNeighborX="1173" custLinFactNeighborY="17768"/>
      <dgm:spPr/>
      <dgm:t>
        <a:bodyPr/>
        <a:lstStyle/>
        <a:p>
          <a:endParaRPr lang="zh-TW" altLang="en-US"/>
        </a:p>
      </dgm:t>
    </dgm:pt>
    <dgm:pt modelId="{FEDB5E41-FD68-4F63-BCC6-5616B92DCF11}" type="pres">
      <dgm:prSet presAssocID="{023AF831-AABF-40CC-B8C3-6C90E856FAAF}" presName="adorn" presStyleLbl="fgAccFollowNode1" presStyleIdx="1" presStyleCnt="3" custLinFactNeighborX="13567" custLinFactNeighborY="172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0216494-E80C-4804-962B-A9F3E9DC1FD4}" type="pres">
      <dgm:prSet presAssocID="{5CB7DC19-6888-4EF2-9ACC-6BDFBFF67052}" presName="sibTrans" presStyleLbl="sibTrans2D1" presStyleIdx="0" presStyleCnt="0"/>
      <dgm:spPr/>
    </dgm:pt>
    <dgm:pt modelId="{C3A2A091-EECB-41A4-AC37-C1AF2CCF0492}" type="pres">
      <dgm:prSet presAssocID="{F8DE8634-2BF4-4416-B45F-C719D8D95497}" presName="compNode" presStyleCnt="0"/>
      <dgm:spPr/>
    </dgm:pt>
    <dgm:pt modelId="{06D7B132-20BD-4920-A624-28120BC6D388}" type="pres">
      <dgm:prSet presAssocID="{F8DE8634-2BF4-4416-B45F-C719D8D95497}" presName="childRect" presStyleLbl="bgAcc1" presStyleIdx="2" presStyleCnt="3">
        <dgm:presLayoutVars>
          <dgm:bulletEnabled val="1"/>
        </dgm:presLayoutVars>
      </dgm:prSet>
      <dgm:spPr/>
    </dgm:pt>
    <dgm:pt modelId="{A60C3589-906C-4B9E-AB01-95B283AA2907}" type="pres">
      <dgm:prSet presAssocID="{F8DE8634-2BF4-4416-B45F-C719D8D9549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CB9553-F973-421D-B2AD-32C09ED6C07D}" type="pres">
      <dgm:prSet presAssocID="{F8DE8634-2BF4-4416-B45F-C719D8D95497}" presName="parentRect" presStyleLbl="alignNode1" presStyleIdx="2" presStyleCnt="3" custLinFactNeighborX="1856" custLinFactNeighborY="17768"/>
      <dgm:spPr/>
      <dgm:t>
        <a:bodyPr/>
        <a:lstStyle/>
        <a:p>
          <a:endParaRPr lang="zh-TW" altLang="en-US"/>
        </a:p>
      </dgm:t>
    </dgm:pt>
    <dgm:pt modelId="{40D5D19D-FDAF-4FA5-BDB2-FE09AE042259}" type="pres">
      <dgm:prSet presAssocID="{F8DE8634-2BF4-4416-B45F-C719D8D95497}" presName="adorn" presStyleLbl="fgAccFollowNode1" presStyleIdx="2" presStyleCnt="3" custLinFactNeighborX="2729" custLinFactNeighborY="172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</dgm:ptLst>
  <dgm:cxnLst>
    <dgm:cxn modelId="{C71F6901-3EE5-484B-835D-4AFB756AF66A}" srcId="{4BB24E6D-FDCC-4B79-BCEC-1B5BD264308A}" destId="{F8DE8634-2BF4-4416-B45F-C719D8D95497}" srcOrd="2" destOrd="0" parTransId="{0BC665EA-B892-4E11-9688-1E8A2056A9D2}" sibTransId="{96FD1ADE-F19F-493F-8741-91B3200AAB85}"/>
    <dgm:cxn modelId="{C2D2A96A-6590-434A-AA7C-72C07D9F848A}" type="presOf" srcId="{023AF831-AABF-40CC-B8C3-6C90E856FAAF}" destId="{A835B9DD-A7EA-496D-A765-22E7CC8DCC5E}" srcOrd="0" destOrd="0" presId="urn:microsoft.com/office/officeart/2005/8/layout/bList2"/>
    <dgm:cxn modelId="{480A29BE-0DCE-4BBD-872F-96900915EEC4}" type="presOf" srcId="{023AF831-AABF-40CC-B8C3-6C90E856FAAF}" destId="{EC075D59-78B0-42AA-B6F9-F9385F35B691}" srcOrd="1" destOrd="0" presId="urn:microsoft.com/office/officeart/2005/8/layout/bList2"/>
    <dgm:cxn modelId="{A26E0137-90C2-4372-A3E6-B9CB2FA9ABCE}" srcId="{4BB24E6D-FDCC-4B79-BCEC-1B5BD264308A}" destId="{300CD1EC-1F9D-4355-9901-55D391E1F335}" srcOrd="0" destOrd="0" parTransId="{6541EC7F-4B43-4BCC-BCBE-DA02AD59DB9B}" sibTransId="{22900DB2-D9EA-4896-B698-D09E1C7B67EE}"/>
    <dgm:cxn modelId="{44AEB6B8-959D-49E4-9137-505829C99854}" srcId="{4BB24E6D-FDCC-4B79-BCEC-1B5BD264308A}" destId="{023AF831-AABF-40CC-B8C3-6C90E856FAAF}" srcOrd="1" destOrd="0" parTransId="{EFC60620-CC2F-4567-A411-C7CD4ED69895}" sibTransId="{5CB7DC19-6888-4EF2-9ACC-6BDFBFF67052}"/>
    <dgm:cxn modelId="{3778AE41-9B6A-47D1-986E-F0A15336D094}" type="presOf" srcId="{300CD1EC-1F9D-4355-9901-55D391E1F335}" destId="{CCE20161-EE3D-4471-A5C2-4D8C2FF5263D}" srcOrd="0" destOrd="0" presId="urn:microsoft.com/office/officeart/2005/8/layout/bList2"/>
    <dgm:cxn modelId="{FD67E0E8-0D1A-45FA-8C62-A8F116BCD950}" type="presOf" srcId="{F8DE8634-2BF4-4416-B45F-C719D8D95497}" destId="{A60C3589-906C-4B9E-AB01-95B283AA2907}" srcOrd="0" destOrd="0" presId="urn:microsoft.com/office/officeart/2005/8/layout/bList2"/>
    <dgm:cxn modelId="{7EAD3EA1-9227-433E-A8CF-4828E4A68EC2}" type="presOf" srcId="{F8DE8634-2BF4-4416-B45F-C719D8D95497}" destId="{CBCB9553-F973-421D-B2AD-32C09ED6C07D}" srcOrd="1" destOrd="0" presId="urn:microsoft.com/office/officeart/2005/8/layout/bList2"/>
    <dgm:cxn modelId="{EF9FA67E-660C-42D4-8647-6D4800D59FDA}" type="presOf" srcId="{5CB7DC19-6888-4EF2-9ACC-6BDFBFF67052}" destId="{A0216494-E80C-4804-962B-A9F3E9DC1FD4}" srcOrd="0" destOrd="0" presId="urn:microsoft.com/office/officeart/2005/8/layout/bList2"/>
    <dgm:cxn modelId="{8571ECF9-DEDC-43C0-A140-E0913792B3DF}" type="presOf" srcId="{22900DB2-D9EA-4896-B698-D09E1C7B67EE}" destId="{30B849A2-21B8-4F36-9750-B9200BBEACA0}" srcOrd="0" destOrd="0" presId="urn:microsoft.com/office/officeart/2005/8/layout/bList2"/>
    <dgm:cxn modelId="{51B96C6E-D656-4DF1-8310-77A0D386C199}" type="presOf" srcId="{300CD1EC-1F9D-4355-9901-55D391E1F335}" destId="{BA18892F-7EAA-41DD-B21B-C460B77751C2}" srcOrd="1" destOrd="0" presId="urn:microsoft.com/office/officeart/2005/8/layout/bList2"/>
    <dgm:cxn modelId="{46220E0A-6F31-4DC6-8047-BB9408CBC949}" type="presOf" srcId="{4BB24E6D-FDCC-4B79-BCEC-1B5BD264308A}" destId="{98EE7662-96DA-4CA6-A136-3B2CA3D6FCAE}" srcOrd="0" destOrd="0" presId="urn:microsoft.com/office/officeart/2005/8/layout/bList2"/>
    <dgm:cxn modelId="{A74532F4-8DD6-46F3-941C-1FF3A93CEA2A}" type="presParOf" srcId="{98EE7662-96DA-4CA6-A136-3B2CA3D6FCAE}" destId="{E7A9035D-7DDD-4CB7-BEF4-3BE301131C4D}" srcOrd="0" destOrd="0" presId="urn:microsoft.com/office/officeart/2005/8/layout/bList2"/>
    <dgm:cxn modelId="{B205940B-E926-43A0-86BB-3B5804CB134A}" type="presParOf" srcId="{E7A9035D-7DDD-4CB7-BEF4-3BE301131C4D}" destId="{47CF63D2-F090-40F1-B718-93E4F322A7C1}" srcOrd="0" destOrd="0" presId="urn:microsoft.com/office/officeart/2005/8/layout/bList2"/>
    <dgm:cxn modelId="{138453E4-8B20-4C20-B64E-9B25CF15AE92}" type="presParOf" srcId="{E7A9035D-7DDD-4CB7-BEF4-3BE301131C4D}" destId="{CCE20161-EE3D-4471-A5C2-4D8C2FF5263D}" srcOrd="1" destOrd="0" presId="urn:microsoft.com/office/officeart/2005/8/layout/bList2"/>
    <dgm:cxn modelId="{2B398C8C-CF16-4C4E-A77E-71ED948CD533}" type="presParOf" srcId="{E7A9035D-7DDD-4CB7-BEF4-3BE301131C4D}" destId="{BA18892F-7EAA-41DD-B21B-C460B77751C2}" srcOrd="2" destOrd="0" presId="urn:microsoft.com/office/officeart/2005/8/layout/bList2"/>
    <dgm:cxn modelId="{3A6561DD-F7E8-47D3-AA40-6F5D2854A90B}" type="presParOf" srcId="{E7A9035D-7DDD-4CB7-BEF4-3BE301131C4D}" destId="{DBC6F7D6-5B12-46FD-9C66-DF9A4F0F7BBD}" srcOrd="3" destOrd="0" presId="urn:microsoft.com/office/officeart/2005/8/layout/bList2"/>
    <dgm:cxn modelId="{3E0700E0-1992-460B-912F-EB53D381182F}" type="presParOf" srcId="{98EE7662-96DA-4CA6-A136-3B2CA3D6FCAE}" destId="{30B849A2-21B8-4F36-9750-B9200BBEACA0}" srcOrd="1" destOrd="0" presId="urn:microsoft.com/office/officeart/2005/8/layout/bList2"/>
    <dgm:cxn modelId="{D8F9CBAD-478B-4E6C-9690-676AE512A26E}" type="presParOf" srcId="{98EE7662-96DA-4CA6-A136-3B2CA3D6FCAE}" destId="{1807243D-982B-4769-8944-3E3DB447A349}" srcOrd="2" destOrd="0" presId="urn:microsoft.com/office/officeart/2005/8/layout/bList2"/>
    <dgm:cxn modelId="{F3EDC830-AAF4-46D8-A9DD-D9126C0C11F3}" type="presParOf" srcId="{1807243D-982B-4769-8944-3E3DB447A349}" destId="{5616B0C5-7996-4F86-8012-1DA94AD8359E}" srcOrd="0" destOrd="0" presId="urn:microsoft.com/office/officeart/2005/8/layout/bList2"/>
    <dgm:cxn modelId="{A2DF9F27-1182-44C8-AFD9-DEAC13C35DC0}" type="presParOf" srcId="{1807243D-982B-4769-8944-3E3DB447A349}" destId="{A835B9DD-A7EA-496D-A765-22E7CC8DCC5E}" srcOrd="1" destOrd="0" presId="urn:microsoft.com/office/officeart/2005/8/layout/bList2"/>
    <dgm:cxn modelId="{B0FC6917-AF72-4C7E-8E49-2385101D023E}" type="presParOf" srcId="{1807243D-982B-4769-8944-3E3DB447A349}" destId="{EC075D59-78B0-42AA-B6F9-F9385F35B691}" srcOrd="2" destOrd="0" presId="urn:microsoft.com/office/officeart/2005/8/layout/bList2"/>
    <dgm:cxn modelId="{D1E77B7C-8F7F-4065-BAF6-D46C741182C8}" type="presParOf" srcId="{1807243D-982B-4769-8944-3E3DB447A349}" destId="{FEDB5E41-FD68-4F63-BCC6-5616B92DCF11}" srcOrd="3" destOrd="0" presId="urn:microsoft.com/office/officeart/2005/8/layout/bList2"/>
    <dgm:cxn modelId="{0C8D989B-3514-419D-81FD-83F27E4C220D}" type="presParOf" srcId="{98EE7662-96DA-4CA6-A136-3B2CA3D6FCAE}" destId="{A0216494-E80C-4804-962B-A9F3E9DC1FD4}" srcOrd="3" destOrd="0" presId="urn:microsoft.com/office/officeart/2005/8/layout/bList2"/>
    <dgm:cxn modelId="{568C82AF-E3C2-4449-B8A1-A1E4C5D95A7C}" type="presParOf" srcId="{98EE7662-96DA-4CA6-A136-3B2CA3D6FCAE}" destId="{C3A2A091-EECB-41A4-AC37-C1AF2CCF0492}" srcOrd="4" destOrd="0" presId="urn:microsoft.com/office/officeart/2005/8/layout/bList2"/>
    <dgm:cxn modelId="{05B435CD-7CF4-43CB-8DA5-3F4F852F396D}" type="presParOf" srcId="{C3A2A091-EECB-41A4-AC37-C1AF2CCF0492}" destId="{06D7B132-20BD-4920-A624-28120BC6D388}" srcOrd="0" destOrd="0" presId="urn:microsoft.com/office/officeart/2005/8/layout/bList2"/>
    <dgm:cxn modelId="{65F07F88-6089-4F3F-A7C9-F09B787611E1}" type="presParOf" srcId="{C3A2A091-EECB-41A4-AC37-C1AF2CCF0492}" destId="{A60C3589-906C-4B9E-AB01-95B283AA2907}" srcOrd="1" destOrd="0" presId="urn:microsoft.com/office/officeart/2005/8/layout/bList2"/>
    <dgm:cxn modelId="{E4FB751A-1E2C-418F-A69D-3756E1BBC78F}" type="presParOf" srcId="{C3A2A091-EECB-41A4-AC37-C1AF2CCF0492}" destId="{CBCB9553-F973-421D-B2AD-32C09ED6C07D}" srcOrd="2" destOrd="0" presId="urn:microsoft.com/office/officeart/2005/8/layout/bList2"/>
    <dgm:cxn modelId="{8048494A-43D5-4099-ABB4-B638D19C1993}" type="presParOf" srcId="{C3A2A091-EECB-41A4-AC37-C1AF2CCF0492}" destId="{40D5D19D-FDAF-4FA5-BDB2-FE09AE042259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BB24E6D-FDCC-4B79-BCEC-1B5BD264308A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300CD1EC-1F9D-4355-9901-55D391E1F335}">
      <dgm:prSet phldrT="[文字]" custT="1"/>
      <dgm:spPr/>
      <dgm:t>
        <a:bodyPr/>
        <a:lstStyle/>
        <a:p>
          <a:r>
            <a:rPr lang="zh-TW" altLang="en-US" sz="2000" dirty="0" smtClean="0"/>
            <a:t> </a:t>
          </a:r>
          <a:r>
            <a:rPr lang="zh-TW" altLang="en-US" sz="2400" dirty="0" smtClean="0"/>
            <a:t>宣導活動</a:t>
          </a:r>
          <a:endParaRPr lang="zh-TW" altLang="en-US" sz="2400" dirty="0"/>
        </a:p>
      </dgm:t>
    </dgm:pt>
    <dgm:pt modelId="{6541EC7F-4B43-4BCC-BCBE-DA02AD59DB9B}" type="parTrans" cxnId="{A26E0137-90C2-4372-A3E6-B9CB2FA9ABCE}">
      <dgm:prSet/>
      <dgm:spPr/>
      <dgm:t>
        <a:bodyPr/>
        <a:lstStyle/>
        <a:p>
          <a:endParaRPr lang="zh-TW" altLang="en-US"/>
        </a:p>
      </dgm:t>
    </dgm:pt>
    <dgm:pt modelId="{22900DB2-D9EA-4896-B698-D09E1C7B67EE}" type="sibTrans" cxnId="{A26E0137-90C2-4372-A3E6-B9CB2FA9ABCE}">
      <dgm:prSet/>
      <dgm:spPr/>
      <dgm:t>
        <a:bodyPr/>
        <a:lstStyle/>
        <a:p>
          <a:endParaRPr lang="zh-TW" altLang="en-US"/>
        </a:p>
      </dgm:t>
    </dgm:pt>
    <dgm:pt modelId="{023AF831-AABF-40CC-B8C3-6C90E856FAAF}">
      <dgm:prSet phldrT="[文字]" custT="1"/>
      <dgm:spPr/>
      <dgm:t>
        <a:bodyPr/>
        <a:lstStyle/>
        <a:p>
          <a:r>
            <a:rPr lang="zh-TW" altLang="en-US" sz="2000" dirty="0" smtClean="0"/>
            <a:t>週三語詞大挑戰</a:t>
          </a:r>
          <a:endParaRPr lang="zh-TW" altLang="en-US" sz="2000" dirty="0"/>
        </a:p>
      </dgm:t>
    </dgm:pt>
    <dgm:pt modelId="{EFC60620-CC2F-4567-A411-C7CD4ED69895}" type="parTrans" cxnId="{44AEB6B8-959D-49E4-9137-505829C99854}">
      <dgm:prSet/>
      <dgm:spPr/>
      <dgm:t>
        <a:bodyPr/>
        <a:lstStyle/>
        <a:p>
          <a:endParaRPr lang="zh-TW" altLang="en-US"/>
        </a:p>
      </dgm:t>
    </dgm:pt>
    <dgm:pt modelId="{5CB7DC19-6888-4EF2-9ACC-6BDFBFF67052}" type="sibTrans" cxnId="{44AEB6B8-959D-49E4-9137-505829C99854}">
      <dgm:prSet/>
      <dgm:spPr/>
      <dgm:t>
        <a:bodyPr/>
        <a:lstStyle/>
        <a:p>
          <a:endParaRPr lang="zh-TW" altLang="en-US"/>
        </a:p>
      </dgm:t>
    </dgm:pt>
    <dgm:pt modelId="{F8DE8634-2BF4-4416-B45F-C719D8D95497}">
      <dgm:prSet phldrT="[文字]" custT="1"/>
      <dgm:spPr/>
      <dgm:t>
        <a:bodyPr/>
        <a:lstStyle/>
        <a:p>
          <a:r>
            <a:rPr lang="zh-TW" altLang="en-US" sz="2400" dirty="0" smtClean="0"/>
            <a:t> </a:t>
          </a:r>
          <a:r>
            <a:rPr lang="zh-TW" altLang="en-US" sz="2000" dirty="0" smtClean="0"/>
            <a:t>週五課間活動</a:t>
          </a:r>
          <a:endParaRPr lang="zh-TW" altLang="en-US" sz="2000" dirty="0"/>
        </a:p>
      </dgm:t>
    </dgm:pt>
    <dgm:pt modelId="{0BC665EA-B892-4E11-9688-1E8A2056A9D2}" type="parTrans" cxnId="{C71F6901-3EE5-484B-835D-4AFB756AF66A}">
      <dgm:prSet/>
      <dgm:spPr/>
      <dgm:t>
        <a:bodyPr/>
        <a:lstStyle/>
        <a:p>
          <a:endParaRPr lang="zh-TW" altLang="en-US"/>
        </a:p>
      </dgm:t>
    </dgm:pt>
    <dgm:pt modelId="{96FD1ADE-F19F-493F-8741-91B3200AAB85}" type="sibTrans" cxnId="{C71F6901-3EE5-484B-835D-4AFB756AF66A}">
      <dgm:prSet/>
      <dgm:spPr/>
      <dgm:t>
        <a:bodyPr/>
        <a:lstStyle/>
        <a:p>
          <a:endParaRPr lang="zh-TW" altLang="en-US"/>
        </a:p>
      </dgm:t>
    </dgm:pt>
    <dgm:pt modelId="{98EE7662-96DA-4CA6-A136-3B2CA3D6FCAE}" type="pres">
      <dgm:prSet presAssocID="{4BB24E6D-FDCC-4B79-BCEC-1B5BD264308A}" presName="diagram" presStyleCnt="0">
        <dgm:presLayoutVars>
          <dgm:dir/>
          <dgm:animLvl val="lvl"/>
          <dgm:resizeHandles val="exact"/>
        </dgm:presLayoutVars>
      </dgm:prSet>
      <dgm:spPr/>
    </dgm:pt>
    <dgm:pt modelId="{E7A9035D-7DDD-4CB7-BEF4-3BE301131C4D}" type="pres">
      <dgm:prSet presAssocID="{300CD1EC-1F9D-4355-9901-55D391E1F335}" presName="compNode" presStyleCnt="0"/>
      <dgm:spPr/>
    </dgm:pt>
    <dgm:pt modelId="{47CF63D2-F090-40F1-B718-93E4F322A7C1}" type="pres">
      <dgm:prSet presAssocID="{300CD1EC-1F9D-4355-9901-55D391E1F335}" presName="childRect" presStyleLbl="bgAcc1" presStyleIdx="0" presStyleCnt="3" custScaleY="108158" custLinFactNeighborX="3696" custLinFactNeighborY="6536">
        <dgm:presLayoutVars>
          <dgm:bulletEnabled val="1"/>
        </dgm:presLayoutVars>
      </dgm:prSet>
      <dgm:spPr/>
    </dgm:pt>
    <dgm:pt modelId="{CCE20161-EE3D-4471-A5C2-4D8C2FF5263D}" type="pres">
      <dgm:prSet presAssocID="{300CD1EC-1F9D-4355-9901-55D391E1F33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A18892F-7EAA-41DD-B21B-C460B77751C2}" type="pres">
      <dgm:prSet presAssocID="{300CD1EC-1F9D-4355-9901-55D391E1F335}" presName="parentRect" presStyleLbl="alignNode1" presStyleIdx="0" presStyleCnt="3" custScaleY="101137" custLinFactNeighborX="-29" custLinFactNeighborY="18336"/>
      <dgm:spPr/>
      <dgm:t>
        <a:bodyPr/>
        <a:lstStyle/>
        <a:p>
          <a:endParaRPr lang="zh-TW" altLang="en-US"/>
        </a:p>
      </dgm:t>
    </dgm:pt>
    <dgm:pt modelId="{DBC6F7D6-5B12-46FD-9C66-DF9A4F0F7BBD}" type="pres">
      <dgm:prSet presAssocID="{300CD1EC-1F9D-4355-9901-55D391E1F335}" presName="adorn" presStyleLbl="fgAccFollow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30B849A2-21B8-4F36-9750-B9200BBEACA0}" type="pres">
      <dgm:prSet presAssocID="{22900DB2-D9EA-4896-B698-D09E1C7B67EE}" presName="sibTrans" presStyleLbl="sibTrans2D1" presStyleIdx="0" presStyleCnt="0"/>
      <dgm:spPr/>
    </dgm:pt>
    <dgm:pt modelId="{1807243D-982B-4769-8944-3E3DB447A349}" type="pres">
      <dgm:prSet presAssocID="{023AF831-AABF-40CC-B8C3-6C90E856FAAF}" presName="compNode" presStyleCnt="0"/>
      <dgm:spPr/>
    </dgm:pt>
    <dgm:pt modelId="{5616B0C5-7996-4F86-8012-1DA94AD8359E}" type="pres">
      <dgm:prSet presAssocID="{023AF831-AABF-40CC-B8C3-6C90E856FAAF}" presName="childRect" presStyleLbl="bgAcc1" presStyleIdx="1" presStyleCnt="3" custLinFactNeighborX="2223" custLinFactNeighborY="3598">
        <dgm:presLayoutVars>
          <dgm:bulletEnabled val="1"/>
        </dgm:presLayoutVars>
      </dgm:prSet>
      <dgm:spPr/>
    </dgm:pt>
    <dgm:pt modelId="{A835B9DD-A7EA-496D-A765-22E7CC8DCC5E}" type="pres">
      <dgm:prSet presAssocID="{023AF831-AABF-40CC-B8C3-6C90E856FAA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075D59-78B0-42AA-B6F9-F9385F35B691}" type="pres">
      <dgm:prSet presAssocID="{023AF831-AABF-40CC-B8C3-6C90E856FAAF}" presName="parentRect" presStyleLbl="alignNode1" presStyleIdx="1" presStyleCnt="3" custScaleX="117497" custLinFactNeighborX="1173" custLinFactNeighborY="17768"/>
      <dgm:spPr/>
      <dgm:t>
        <a:bodyPr/>
        <a:lstStyle/>
        <a:p>
          <a:endParaRPr lang="zh-TW" altLang="en-US"/>
        </a:p>
      </dgm:t>
    </dgm:pt>
    <dgm:pt modelId="{FEDB5E41-FD68-4F63-BCC6-5616B92DCF11}" type="pres">
      <dgm:prSet presAssocID="{023AF831-AABF-40CC-B8C3-6C90E856FAAF}" presName="adorn" presStyleLbl="fgAccFollowNode1" presStyleIdx="1" presStyleCnt="3" custLinFactNeighborX="13567" custLinFactNeighborY="172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0216494-E80C-4804-962B-A9F3E9DC1FD4}" type="pres">
      <dgm:prSet presAssocID="{5CB7DC19-6888-4EF2-9ACC-6BDFBFF67052}" presName="sibTrans" presStyleLbl="sibTrans2D1" presStyleIdx="0" presStyleCnt="0"/>
      <dgm:spPr/>
    </dgm:pt>
    <dgm:pt modelId="{C3A2A091-EECB-41A4-AC37-C1AF2CCF0492}" type="pres">
      <dgm:prSet presAssocID="{F8DE8634-2BF4-4416-B45F-C719D8D95497}" presName="compNode" presStyleCnt="0"/>
      <dgm:spPr/>
    </dgm:pt>
    <dgm:pt modelId="{06D7B132-20BD-4920-A624-28120BC6D388}" type="pres">
      <dgm:prSet presAssocID="{F8DE8634-2BF4-4416-B45F-C719D8D95497}" presName="childRect" presStyleLbl="bgAcc1" presStyleIdx="2" presStyleCnt="3">
        <dgm:presLayoutVars>
          <dgm:bulletEnabled val="1"/>
        </dgm:presLayoutVars>
      </dgm:prSet>
      <dgm:spPr/>
    </dgm:pt>
    <dgm:pt modelId="{A60C3589-906C-4B9E-AB01-95B283AA2907}" type="pres">
      <dgm:prSet presAssocID="{F8DE8634-2BF4-4416-B45F-C719D8D9549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CB9553-F973-421D-B2AD-32C09ED6C07D}" type="pres">
      <dgm:prSet presAssocID="{F8DE8634-2BF4-4416-B45F-C719D8D95497}" presName="parentRect" presStyleLbl="alignNode1" presStyleIdx="2" presStyleCnt="3" custScaleX="105708" custLinFactNeighborX="-471" custLinFactNeighborY="10760"/>
      <dgm:spPr/>
      <dgm:t>
        <a:bodyPr/>
        <a:lstStyle/>
        <a:p>
          <a:endParaRPr lang="zh-TW" altLang="en-US"/>
        </a:p>
      </dgm:t>
    </dgm:pt>
    <dgm:pt modelId="{40D5D19D-FDAF-4FA5-BDB2-FE09AE042259}" type="pres">
      <dgm:prSet presAssocID="{F8DE8634-2BF4-4416-B45F-C719D8D95497}" presName="adorn" presStyleLbl="fgAccFollowNode1" presStyleIdx="2" presStyleCnt="3" custLinFactNeighborX="2729" custLinFactNeighborY="172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</dgm:ptLst>
  <dgm:cxnLst>
    <dgm:cxn modelId="{D746861F-203C-44C4-8AB0-0EC27401117C}" type="presOf" srcId="{300CD1EC-1F9D-4355-9901-55D391E1F335}" destId="{BA18892F-7EAA-41DD-B21B-C460B77751C2}" srcOrd="1" destOrd="0" presId="urn:microsoft.com/office/officeart/2005/8/layout/bList2"/>
    <dgm:cxn modelId="{C71F6901-3EE5-484B-835D-4AFB756AF66A}" srcId="{4BB24E6D-FDCC-4B79-BCEC-1B5BD264308A}" destId="{F8DE8634-2BF4-4416-B45F-C719D8D95497}" srcOrd="2" destOrd="0" parTransId="{0BC665EA-B892-4E11-9688-1E8A2056A9D2}" sibTransId="{96FD1ADE-F19F-493F-8741-91B3200AAB85}"/>
    <dgm:cxn modelId="{2216A65E-65D1-48C2-B529-92D81A239F18}" type="presOf" srcId="{5CB7DC19-6888-4EF2-9ACC-6BDFBFF67052}" destId="{A0216494-E80C-4804-962B-A9F3E9DC1FD4}" srcOrd="0" destOrd="0" presId="urn:microsoft.com/office/officeart/2005/8/layout/bList2"/>
    <dgm:cxn modelId="{A26E0137-90C2-4372-A3E6-B9CB2FA9ABCE}" srcId="{4BB24E6D-FDCC-4B79-BCEC-1B5BD264308A}" destId="{300CD1EC-1F9D-4355-9901-55D391E1F335}" srcOrd="0" destOrd="0" parTransId="{6541EC7F-4B43-4BCC-BCBE-DA02AD59DB9B}" sibTransId="{22900DB2-D9EA-4896-B698-D09E1C7B67EE}"/>
    <dgm:cxn modelId="{44AEB6B8-959D-49E4-9137-505829C99854}" srcId="{4BB24E6D-FDCC-4B79-BCEC-1B5BD264308A}" destId="{023AF831-AABF-40CC-B8C3-6C90E856FAAF}" srcOrd="1" destOrd="0" parTransId="{EFC60620-CC2F-4567-A411-C7CD4ED69895}" sibTransId="{5CB7DC19-6888-4EF2-9ACC-6BDFBFF67052}"/>
    <dgm:cxn modelId="{2AAE8F73-FBC4-4843-8CFB-348B9EB416A2}" type="presOf" srcId="{F8DE8634-2BF4-4416-B45F-C719D8D95497}" destId="{CBCB9553-F973-421D-B2AD-32C09ED6C07D}" srcOrd="1" destOrd="0" presId="urn:microsoft.com/office/officeart/2005/8/layout/bList2"/>
    <dgm:cxn modelId="{4DE80796-139A-45F9-9653-6A636EA440EE}" type="presOf" srcId="{300CD1EC-1F9D-4355-9901-55D391E1F335}" destId="{CCE20161-EE3D-4471-A5C2-4D8C2FF5263D}" srcOrd="0" destOrd="0" presId="urn:microsoft.com/office/officeart/2005/8/layout/bList2"/>
    <dgm:cxn modelId="{E96A3442-C8E6-4C96-9357-614350E0CDC5}" type="presOf" srcId="{4BB24E6D-FDCC-4B79-BCEC-1B5BD264308A}" destId="{98EE7662-96DA-4CA6-A136-3B2CA3D6FCAE}" srcOrd="0" destOrd="0" presId="urn:microsoft.com/office/officeart/2005/8/layout/bList2"/>
    <dgm:cxn modelId="{E8D4F4C2-2F5A-4568-BEC9-43B81E81AFCE}" type="presOf" srcId="{023AF831-AABF-40CC-B8C3-6C90E856FAAF}" destId="{A835B9DD-A7EA-496D-A765-22E7CC8DCC5E}" srcOrd="0" destOrd="0" presId="urn:microsoft.com/office/officeart/2005/8/layout/bList2"/>
    <dgm:cxn modelId="{BDCF12C0-D76B-42F0-AD16-FFFA40B44F25}" type="presOf" srcId="{023AF831-AABF-40CC-B8C3-6C90E856FAAF}" destId="{EC075D59-78B0-42AA-B6F9-F9385F35B691}" srcOrd="1" destOrd="0" presId="urn:microsoft.com/office/officeart/2005/8/layout/bList2"/>
    <dgm:cxn modelId="{6EFC1D0A-B46E-459C-8311-1666D225BDB6}" type="presOf" srcId="{F8DE8634-2BF4-4416-B45F-C719D8D95497}" destId="{A60C3589-906C-4B9E-AB01-95B283AA2907}" srcOrd="0" destOrd="0" presId="urn:microsoft.com/office/officeart/2005/8/layout/bList2"/>
    <dgm:cxn modelId="{CCD95C56-3721-44E5-9F42-3A5E9235D027}" type="presOf" srcId="{22900DB2-D9EA-4896-B698-D09E1C7B67EE}" destId="{30B849A2-21B8-4F36-9750-B9200BBEACA0}" srcOrd="0" destOrd="0" presId="urn:microsoft.com/office/officeart/2005/8/layout/bList2"/>
    <dgm:cxn modelId="{FB737DAF-2448-4524-BF09-165635F91E93}" type="presParOf" srcId="{98EE7662-96DA-4CA6-A136-3B2CA3D6FCAE}" destId="{E7A9035D-7DDD-4CB7-BEF4-3BE301131C4D}" srcOrd="0" destOrd="0" presId="urn:microsoft.com/office/officeart/2005/8/layout/bList2"/>
    <dgm:cxn modelId="{C016D4D9-67B6-40FA-BAC4-4E72FED4AF0B}" type="presParOf" srcId="{E7A9035D-7DDD-4CB7-BEF4-3BE301131C4D}" destId="{47CF63D2-F090-40F1-B718-93E4F322A7C1}" srcOrd="0" destOrd="0" presId="urn:microsoft.com/office/officeart/2005/8/layout/bList2"/>
    <dgm:cxn modelId="{978DA546-7D7C-430D-A044-7C141743546B}" type="presParOf" srcId="{E7A9035D-7DDD-4CB7-BEF4-3BE301131C4D}" destId="{CCE20161-EE3D-4471-A5C2-4D8C2FF5263D}" srcOrd="1" destOrd="0" presId="urn:microsoft.com/office/officeart/2005/8/layout/bList2"/>
    <dgm:cxn modelId="{24563B78-7A98-4094-A639-BD26BA27FD5A}" type="presParOf" srcId="{E7A9035D-7DDD-4CB7-BEF4-3BE301131C4D}" destId="{BA18892F-7EAA-41DD-B21B-C460B77751C2}" srcOrd="2" destOrd="0" presId="urn:microsoft.com/office/officeart/2005/8/layout/bList2"/>
    <dgm:cxn modelId="{9F40F7BE-4754-4B79-B708-B419BA895B25}" type="presParOf" srcId="{E7A9035D-7DDD-4CB7-BEF4-3BE301131C4D}" destId="{DBC6F7D6-5B12-46FD-9C66-DF9A4F0F7BBD}" srcOrd="3" destOrd="0" presId="urn:microsoft.com/office/officeart/2005/8/layout/bList2"/>
    <dgm:cxn modelId="{184663F7-4002-41BA-B0A1-7ECA5FB13A44}" type="presParOf" srcId="{98EE7662-96DA-4CA6-A136-3B2CA3D6FCAE}" destId="{30B849A2-21B8-4F36-9750-B9200BBEACA0}" srcOrd="1" destOrd="0" presId="urn:microsoft.com/office/officeart/2005/8/layout/bList2"/>
    <dgm:cxn modelId="{3533C08D-214E-405C-8D59-2BA49C74A7DF}" type="presParOf" srcId="{98EE7662-96DA-4CA6-A136-3B2CA3D6FCAE}" destId="{1807243D-982B-4769-8944-3E3DB447A349}" srcOrd="2" destOrd="0" presId="urn:microsoft.com/office/officeart/2005/8/layout/bList2"/>
    <dgm:cxn modelId="{BB8871C6-8DB1-445F-B660-76ECA425B88F}" type="presParOf" srcId="{1807243D-982B-4769-8944-3E3DB447A349}" destId="{5616B0C5-7996-4F86-8012-1DA94AD8359E}" srcOrd="0" destOrd="0" presId="urn:microsoft.com/office/officeart/2005/8/layout/bList2"/>
    <dgm:cxn modelId="{3CBF35CB-1666-4865-AD95-F206DA2DDC07}" type="presParOf" srcId="{1807243D-982B-4769-8944-3E3DB447A349}" destId="{A835B9DD-A7EA-496D-A765-22E7CC8DCC5E}" srcOrd="1" destOrd="0" presId="urn:microsoft.com/office/officeart/2005/8/layout/bList2"/>
    <dgm:cxn modelId="{709B8EDE-52E5-4650-A7FC-E100251CADBF}" type="presParOf" srcId="{1807243D-982B-4769-8944-3E3DB447A349}" destId="{EC075D59-78B0-42AA-B6F9-F9385F35B691}" srcOrd="2" destOrd="0" presId="urn:microsoft.com/office/officeart/2005/8/layout/bList2"/>
    <dgm:cxn modelId="{CE35658B-A6B4-432D-B549-6E1069D74B44}" type="presParOf" srcId="{1807243D-982B-4769-8944-3E3DB447A349}" destId="{FEDB5E41-FD68-4F63-BCC6-5616B92DCF11}" srcOrd="3" destOrd="0" presId="urn:microsoft.com/office/officeart/2005/8/layout/bList2"/>
    <dgm:cxn modelId="{6F165CA8-CC6B-4E62-A366-51BDF7C0FA23}" type="presParOf" srcId="{98EE7662-96DA-4CA6-A136-3B2CA3D6FCAE}" destId="{A0216494-E80C-4804-962B-A9F3E9DC1FD4}" srcOrd="3" destOrd="0" presId="urn:microsoft.com/office/officeart/2005/8/layout/bList2"/>
    <dgm:cxn modelId="{9023FF16-2B02-45B0-9FD6-09809160911A}" type="presParOf" srcId="{98EE7662-96DA-4CA6-A136-3B2CA3D6FCAE}" destId="{C3A2A091-EECB-41A4-AC37-C1AF2CCF0492}" srcOrd="4" destOrd="0" presId="urn:microsoft.com/office/officeart/2005/8/layout/bList2"/>
    <dgm:cxn modelId="{67B997FA-B030-4D3C-A59F-09A3B141B067}" type="presParOf" srcId="{C3A2A091-EECB-41A4-AC37-C1AF2CCF0492}" destId="{06D7B132-20BD-4920-A624-28120BC6D388}" srcOrd="0" destOrd="0" presId="urn:microsoft.com/office/officeart/2005/8/layout/bList2"/>
    <dgm:cxn modelId="{86D88C52-4639-46E1-8140-11757E26410A}" type="presParOf" srcId="{C3A2A091-EECB-41A4-AC37-C1AF2CCF0492}" destId="{A60C3589-906C-4B9E-AB01-95B283AA2907}" srcOrd="1" destOrd="0" presId="urn:microsoft.com/office/officeart/2005/8/layout/bList2"/>
    <dgm:cxn modelId="{BB6B4734-B215-4FB6-A2F5-38BF5C1A0808}" type="presParOf" srcId="{C3A2A091-EECB-41A4-AC37-C1AF2CCF0492}" destId="{CBCB9553-F973-421D-B2AD-32C09ED6C07D}" srcOrd="2" destOrd="0" presId="urn:microsoft.com/office/officeart/2005/8/layout/bList2"/>
    <dgm:cxn modelId="{1D69F316-E6AD-4F8F-8E2C-D1D4CE60A236}" type="presParOf" srcId="{C3A2A091-EECB-41A4-AC37-C1AF2CCF0492}" destId="{40D5D19D-FDAF-4FA5-BDB2-FE09AE042259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BB24E6D-FDCC-4B79-BCEC-1B5BD264308A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300CD1EC-1F9D-4355-9901-55D391E1F335}">
      <dgm:prSet phldrT="[文字]" custT="1"/>
      <dgm:spPr/>
      <dgm:t>
        <a:bodyPr/>
        <a:lstStyle/>
        <a:p>
          <a:r>
            <a:rPr lang="zh-TW" altLang="en-US" sz="2000" dirty="0" smtClean="0"/>
            <a:t> </a:t>
          </a:r>
          <a:r>
            <a:rPr lang="zh-TW" altLang="en-US" sz="2400" dirty="0" smtClean="0"/>
            <a:t>族語對話</a:t>
          </a:r>
          <a:endParaRPr lang="zh-TW" altLang="en-US" sz="2400" dirty="0"/>
        </a:p>
      </dgm:t>
    </dgm:pt>
    <dgm:pt modelId="{6541EC7F-4B43-4BCC-BCBE-DA02AD59DB9B}" type="parTrans" cxnId="{A26E0137-90C2-4372-A3E6-B9CB2FA9ABCE}">
      <dgm:prSet/>
      <dgm:spPr/>
      <dgm:t>
        <a:bodyPr/>
        <a:lstStyle/>
        <a:p>
          <a:endParaRPr lang="zh-TW" altLang="en-US"/>
        </a:p>
      </dgm:t>
    </dgm:pt>
    <dgm:pt modelId="{22900DB2-D9EA-4896-B698-D09E1C7B67EE}" type="sibTrans" cxnId="{A26E0137-90C2-4372-A3E6-B9CB2FA9ABCE}">
      <dgm:prSet/>
      <dgm:spPr/>
      <dgm:t>
        <a:bodyPr/>
        <a:lstStyle/>
        <a:p>
          <a:endParaRPr lang="zh-TW" altLang="en-US"/>
        </a:p>
      </dgm:t>
    </dgm:pt>
    <dgm:pt modelId="{023AF831-AABF-40CC-B8C3-6C90E856FAAF}">
      <dgm:prSet phldrT="[文字]" custT="1"/>
      <dgm:spPr/>
      <dgm:t>
        <a:bodyPr/>
        <a:lstStyle/>
        <a:p>
          <a:r>
            <a:rPr lang="zh-TW" altLang="en-US" sz="2400" dirty="0" smtClean="0"/>
            <a:t>   單詞競賽</a:t>
          </a:r>
          <a:endParaRPr lang="zh-TW" altLang="en-US" sz="2400" dirty="0"/>
        </a:p>
      </dgm:t>
    </dgm:pt>
    <dgm:pt modelId="{EFC60620-CC2F-4567-A411-C7CD4ED69895}" type="parTrans" cxnId="{44AEB6B8-959D-49E4-9137-505829C99854}">
      <dgm:prSet/>
      <dgm:spPr/>
      <dgm:t>
        <a:bodyPr/>
        <a:lstStyle/>
        <a:p>
          <a:endParaRPr lang="zh-TW" altLang="en-US"/>
        </a:p>
      </dgm:t>
    </dgm:pt>
    <dgm:pt modelId="{5CB7DC19-6888-4EF2-9ACC-6BDFBFF67052}" type="sibTrans" cxnId="{44AEB6B8-959D-49E4-9137-505829C99854}">
      <dgm:prSet/>
      <dgm:spPr/>
      <dgm:t>
        <a:bodyPr/>
        <a:lstStyle/>
        <a:p>
          <a:endParaRPr lang="zh-TW" altLang="en-US"/>
        </a:p>
      </dgm:t>
    </dgm:pt>
    <dgm:pt modelId="{F8DE8634-2BF4-4416-B45F-C719D8D95497}">
      <dgm:prSet phldrT="[文字]" custT="1"/>
      <dgm:spPr/>
      <dgm:t>
        <a:bodyPr/>
        <a:lstStyle/>
        <a:p>
          <a:r>
            <a:rPr lang="zh-TW" altLang="en-US" sz="2400" dirty="0" smtClean="0"/>
            <a:t> </a:t>
          </a:r>
          <a:r>
            <a:rPr lang="zh-TW" altLang="en-US" sz="2000" dirty="0" smtClean="0"/>
            <a:t>族語認證通過  中級</a:t>
          </a:r>
          <a:r>
            <a:rPr lang="en-US" altLang="zh-TW" sz="2000" dirty="0" smtClean="0"/>
            <a:t>4</a:t>
          </a:r>
          <a:r>
            <a:rPr lang="zh-TW" altLang="en-US" sz="2000" dirty="0" smtClean="0"/>
            <a:t>人</a:t>
          </a:r>
          <a:endParaRPr lang="zh-TW" altLang="en-US" sz="2000" dirty="0"/>
        </a:p>
      </dgm:t>
    </dgm:pt>
    <dgm:pt modelId="{0BC665EA-B892-4E11-9688-1E8A2056A9D2}" type="parTrans" cxnId="{C71F6901-3EE5-484B-835D-4AFB756AF66A}">
      <dgm:prSet/>
      <dgm:spPr/>
      <dgm:t>
        <a:bodyPr/>
        <a:lstStyle/>
        <a:p>
          <a:endParaRPr lang="zh-TW" altLang="en-US"/>
        </a:p>
      </dgm:t>
    </dgm:pt>
    <dgm:pt modelId="{96FD1ADE-F19F-493F-8741-91B3200AAB85}" type="sibTrans" cxnId="{C71F6901-3EE5-484B-835D-4AFB756AF66A}">
      <dgm:prSet/>
      <dgm:spPr/>
      <dgm:t>
        <a:bodyPr/>
        <a:lstStyle/>
        <a:p>
          <a:endParaRPr lang="zh-TW" altLang="en-US"/>
        </a:p>
      </dgm:t>
    </dgm:pt>
    <dgm:pt modelId="{98EE7662-96DA-4CA6-A136-3B2CA3D6FCAE}" type="pres">
      <dgm:prSet presAssocID="{4BB24E6D-FDCC-4B79-BCEC-1B5BD264308A}" presName="diagram" presStyleCnt="0">
        <dgm:presLayoutVars>
          <dgm:dir/>
          <dgm:animLvl val="lvl"/>
          <dgm:resizeHandles val="exact"/>
        </dgm:presLayoutVars>
      </dgm:prSet>
      <dgm:spPr/>
    </dgm:pt>
    <dgm:pt modelId="{E7A9035D-7DDD-4CB7-BEF4-3BE301131C4D}" type="pres">
      <dgm:prSet presAssocID="{300CD1EC-1F9D-4355-9901-55D391E1F335}" presName="compNode" presStyleCnt="0"/>
      <dgm:spPr/>
    </dgm:pt>
    <dgm:pt modelId="{47CF63D2-F090-40F1-B718-93E4F322A7C1}" type="pres">
      <dgm:prSet presAssocID="{300CD1EC-1F9D-4355-9901-55D391E1F335}" presName="childRect" presStyleLbl="bgAcc1" presStyleIdx="0" presStyleCnt="3" custScaleY="108158" custLinFactNeighborX="3696" custLinFactNeighborY="6536">
        <dgm:presLayoutVars>
          <dgm:bulletEnabled val="1"/>
        </dgm:presLayoutVars>
      </dgm:prSet>
      <dgm:spPr/>
    </dgm:pt>
    <dgm:pt modelId="{CCE20161-EE3D-4471-A5C2-4D8C2FF5263D}" type="pres">
      <dgm:prSet presAssocID="{300CD1EC-1F9D-4355-9901-55D391E1F33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A18892F-7EAA-41DD-B21B-C460B77751C2}" type="pres">
      <dgm:prSet presAssocID="{300CD1EC-1F9D-4355-9901-55D391E1F335}" presName="parentRect" presStyleLbl="alignNode1" presStyleIdx="0" presStyleCnt="3" custScaleY="101137" custLinFactNeighborX="-29" custLinFactNeighborY="18336"/>
      <dgm:spPr/>
      <dgm:t>
        <a:bodyPr/>
        <a:lstStyle/>
        <a:p>
          <a:endParaRPr lang="zh-TW" altLang="en-US"/>
        </a:p>
      </dgm:t>
    </dgm:pt>
    <dgm:pt modelId="{DBC6F7D6-5B12-46FD-9C66-DF9A4F0F7BBD}" type="pres">
      <dgm:prSet presAssocID="{300CD1EC-1F9D-4355-9901-55D391E1F335}" presName="adorn" presStyleLbl="fgAccFollow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30B849A2-21B8-4F36-9750-B9200BBEACA0}" type="pres">
      <dgm:prSet presAssocID="{22900DB2-D9EA-4896-B698-D09E1C7B67EE}" presName="sibTrans" presStyleLbl="sibTrans2D1" presStyleIdx="0" presStyleCnt="0"/>
      <dgm:spPr/>
    </dgm:pt>
    <dgm:pt modelId="{1807243D-982B-4769-8944-3E3DB447A349}" type="pres">
      <dgm:prSet presAssocID="{023AF831-AABF-40CC-B8C3-6C90E856FAAF}" presName="compNode" presStyleCnt="0"/>
      <dgm:spPr/>
    </dgm:pt>
    <dgm:pt modelId="{5616B0C5-7996-4F86-8012-1DA94AD8359E}" type="pres">
      <dgm:prSet presAssocID="{023AF831-AABF-40CC-B8C3-6C90E856FAAF}" presName="childRect" presStyleLbl="bgAcc1" presStyleIdx="1" presStyleCnt="3" custLinFactNeighborX="2223" custLinFactNeighborY="3598">
        <dgm:presLayoutVars>
          <dgm:bulletEnabled val="1"/>
        </dgm:presLayoutVars>
      </dgm:prSet>
      <dgm:spPr/>
    </dgm:pt>
    <dgm:pt modelId="{A835B9DD-A7EA-496D-A765-22E7CC8DCC5E}" type="pres">
      <dgm:prSet presAssocID="{023AF831-AABF-40CC-B8C3-6C90E856FAA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075D59-78B0-42AA-B6F9-F9385F35B691}" type="pres">
      <dgm:prSet presAssocID="{023AF831-AABF-40CC-B8C3-6C90E856FAAF}" presName="parentRect" presStyleLbl="alignNode1" presStyleIdx="1" presStyleCnt="3" custScaleX="117497" custLinFactNeighborX="1173" custLinFactNeighborY="17768"/>
      <dgm:spPr/>
      <dgm:t>
        <a:bodyPr/>
        <a:lstStyle/>
        <a:p>
          <a:endParaRPr lang="zh-TW" altLang="en-US"/>
        </a:p>
      </dgm:t>
    </dgm:pt>
    <dgm:pt modelId="{FEDB5E41-FD68-4F63-BCC6-5616B92DCF11}" type="pres">
      <dgm:prSet presAssocID="{023AF831-AABF-40CC-B8C3-6C90E856FAAF}" presName="adorn" presStyleLbl="fgAccFollowNode1" presStyleIdx="1" presStyleCnt="3" custLinFactNeighborX="13567" custLinFactNeighborY="172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0216494-E80C-4804-962B-A9F3E9DC1FD4}" type="pres">
      <dgm:prSet presAssocID="{5CB7DC19-6888-4EF2-9ACC-6BDFBFF67052}" presName="sibTrans" presStyleLbl="sibTrans2D1" presStyleIdx="0" presStyleCnt="0"/>
      <dgm:spPr/>
    </dgm:pt>
    <dgm:pt modelId="{C3A2A091-EECB-41A4-AC37-C1AF2CCF0492}" type="pres">
      <dgm:prSet presAssocID="{F8DE8634-2BF4-4416-B45F-C719D8D95497}" presName="compNode" presStyleCnt="0"/>
      <dgm:spPr/>
    </dgm:pt>
    <dgm:pt modelId="{06D7B132-20BD-4920-A624-28120BC6D388}" type="pres">
      <dgm:prSet presAssocID="{F8DE8634-2BF4-4416-B45F-C719D8D95497}" presName="childRect" presStyleLbl="bgAcc1" presStyleIdx="2" presStyleCnt="3">
        <dgm:presLayoutVars>
          <dgm:bulletEnabled val="1"/>
        </dgm:presLayoutVars>
      </dgm:prSet>
      <dgm:spPr/>
    </dgm:pt>
    <dgm:pt modelId="{A60C3589-906C-4B9E-AB01-95B283AA2907}" type="pres">
      <dgm:prSet presAssocID="{F8DE8634-2BF4-4416-B45F-C719D8D9549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CB9553-F973-421D-B2AD-32C09ED6C07D}" type="pres">
      <dgm:prSet presAssocID="{F8DE8634-2BF4-4416-B45F-C719D8D95497}" presName="parentRect" presStyleLbl="alignNode1" presStyleIdx="2" presStyleCnt="3" custScaleX="105708" custLinFactNeighborX="-471" custLinFactNeighborY="10760"/>
      <dgm:spPr/>
      <dgm:t>
        <a:bodyPr/>
        <a:lstStyle/>
        <a:p>
          <a:endParaRPr lang="zh-TW" altLang="en-US"/>
        </a:p>
      </dgm:t>
    </dgm:pt>
    <dgm:pt modelId="{40D5D19D-FDAF-4FA5-BDB2-FE09AE042259}" type="pres">
      <dgm:prSet presAssocID="{F8DE8634-2BF4-4416-B45F-C719D8D95497}" presName="adorn" presStyleLbl="fgAccFollowNode1" presStyleIdx="2" presStyleCnt="3" custLinFactNeighborX="2729" custLinFactNeighborY="172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</dgm:ptLst>
  <dgm:cxnLst>
    <dgm:cxn modelId="{6472B63F-0F1E-4F66-A05B-8A70F22E77D2}" type="presOf" srcId="{22900DB2-D9EA-4896-B698-D09E1C7B67EE}" destId="{30B849A2-21B8-4F36-9750-B9200BBEACA0}" srcOrd="0" destOrd="0" presId="urn:microsoft.com/office/officeart/2005/8/layout/bList2"/>
    <dgm:cxn modelId="{44AEB6B8-959D-49E4-9137-505829C99854}" srcId="{4BB24E6D-FDCC-4B79-BCEC-1B5BD264308A}" destId="{023AF831-AABF-40CC-B8C3-6C90E856FAAF}" srcOrd="1" destOrd="0" parTransId="{EFC60620-CC2F-4567-A411-C7CD4ED69895}" sibTransId="{5CB7DC19-6888-4EF2-9ACC-6BDFBFF67052}"/>
    <dgm:cxn modelId="{DF6C9EE5-6CDF-4BC3-9D33-7B118200F476}" type="presOf" srcId="{023AF831-AABF-40CC-B8C3-6C90E856FAAF}" destId="{A835B9DD-A7EA-496D-A765-22E7CC8DCC5E}" srcOrd="0" destOrd="0" presId="urn:microsoft.com/office/officeart/2005/8/layout/bList2"/>
    <dgm:cxn modelId="{C71F6901-3EE5-484B-835D-4AFB756AF66A}" srcId="{4BB24E6D-FDCC-4B79-BCEC-1B5BD264308A}" destId="{F8DE8634-2BF4-4416-B45F-C719D8D95497}" srcOrd="2" destOrd="0" parTransId="{0BC665EA-B892-4E11-9688-1E8A2056A9D2}" sibTransId="{96FD1ADE-F19F-493F-8741-91B3200AAB85}"/>
    <dgm:cxn modelId="{71E8D0EC-3470-472B-8946-6A9791F548C3}" type="presOf" srcId="{F8DE8634-2BF4-4416-B45F-C719D8D95497}" destId="{A60C3589-906C-4B9E-AB01-95B283AA2907}" srcOrd="0" destOrd="0" presId="urn:microsoft.com/office/officeart/2005/8/layout/bList2"/>
    <dgm:cxn modelId="{8FCF08E6-DC25-4446-ACBD-87078A0CB1FA}" type="presOf" srcId="{300CD1EC-1F9D-4355-9901-55D391E1F335}" destId="{CCE20161-EE3D-4471-A5C2-4D8C2FF5263D}" srcOrd="0" destOrd="0" presId="urn:microsoft.com/office/officeart/2005/8/layout/bList2"/>
    <dgm:cxn modelId="{7D11E13D-AF1E-4976-ADBE-591E45266051}" type="presOf" srcId="{300CD1EC-1F9D-4355-9901-55D391E1F335}" destId="{BA18892F-7EAA-41DD-B21B-C460B77751C2}" srcOrd="1" destOrd="0" presId="urn:microsoft.com/office/officeart/2005/8/layout/bList2"/>
    <dgm:cxn modelId="{0816360D-FBD1-4B6A-B698-068D0600F6D3}" type="presOf" srcId="{4BB24E6D-FDCC-4B79-BCEC-1B5BD264308A}" destId="{98EE7662-96DA-4CA6-A136-3B2CA3D6FCAE}" srcOrd="0" destOrd="0" presId="urn:microsoft.com/office/officeart/2005/8/layout/bList2"/>
    <dgm:cxn modelId="{A26E0137-90C2-4372-A3E6-B9CB2FA9ABCE}" srcId="{4BB24E6D-FDCC-4B79-BCEC-1B5BD264308A}" destId="{300CD1EC-1F9D-4355-9901-55D391E1F335}" srcOrd="0" destOrd="0" parTransId="{6541EC7F-4B43-4BCC-BCBE-DA02AD59DB9B}" sibTransId="{22900DB2-D9EA-4896-B698-D09E1C7B67EE}"/>
    <dgm:cxn modelId="{96E185C4-F263-4BF0-BAB4-CAB68C8A90D9}" type="presOf" srcId="{F8DE8634-2BF4-4416-B45F-C719D8D95497}" destId="{CBCB9553-F973-421D-B2AD-32C09ED6C07D}" srcOrd="1" destOrd="0" presId="urn:microsoft.com/office/officeart/2005/8/layout/bList2"/>
    <dgm:cxn modelId="{21E07AD9-9EBD-4E5D-AD76-B32003F64087}" type="presOf" srcId="{5CB7DC19-6888-4EF2-9ACC-6BDFBFF67052}" destId="{A0216494-E80C-4804-962B-A9F3E9DC1FD4}" srcOrd="0" destOrd="0" presId="urn:microsoft.com/office/officeart/2005/8/layout/bList2"/>
    <dgm:cxn modelId="{7A6D5DAA-235D-4A8C-BBDB-6A2E99EF8245}" type="presOf" srcId="{023AF831-AABF-40CC-B8C3-6C90E856FAAF}" destId="{EC075D59-78B0-42AA-B6F9-F9385F35B691}" srcOrd="1" destOrd="0" presId="urn:microsoft.com/office/officeart/2005/8/layout/bList2"/>
    <dgm:cxn modelId="{E7CF4B6B-7287-4FAA-9012-5A73DF116E62}" type="presParOf" srcId="{98EE7662-96DA-4CA6-A136-3B2CA3D6FCAE}" destId="{E7A9035D-7DDD-4CB7-BEF4-3BE301131C4D}" srcOrd="0" destOrd="0" presId="urn:microsoft.com/office/officeart/2005/8/layout/bList2"/>
    <dgm:cxn modelId="{EF0E4E5A-953F-46FC-840C-7C376188CC8F}" type="presParOf" srcId="{E7A9035D-7DDD-4CB7-BEF4-3BE301131C4D}" destId="{47CF63D2-F090-40F1-B718-93E4F322A7C1}" srcOrd="0" destOrd="0" presId="urn:microsoft.com/office/officeart/2005/8/layout/bList2"/>
    <dgm:cxn modelId="{08931D72-9B80-47A7-82A6-A8CCA3CDBC75}" type="presParOf" srcId="{E7A9035D-7DDD-4CB7-BEF4-3BE301131C4D}" destId="{CCE20161-EE3D-4471-A5C2-4D8C2FF5263D}" srcOrd="1" destOrd="0" presId="urn:microsoft.com/office/officeart/2005/8/layout/bList2"/>
    <dgm:cxn modelId="{EFA23CE0-2197-499F-A157-75B9867BD66D}" type="presParOf" srcId="{E7A9035D-7DDD-4CB7-BEF4-3BE301131C4D}" destId="{BA18892F-7EAA-41DD-B21B-C460B77751C2}" srcOrd="2" destOrd="0" presId="urn:microsoft.com/office/officeart/2005/8/layout/bList2"/>
    <dgm:cxn modelId="{899AEDAB-9950-4EC8-A1DE-21711FBB20B1}" type="presParOf" srcId="{E7A9035D-7DDD-4CB7-BEF4-3BE301131C4D}" destId="{DBC6F7D6-5B12-46FD-9C66-DF9A4F0F7BBD}" srcOrd="3" destOrd="0" presId="urn:microsoft.com/office/officeart/2005/8/layout/bList2"/>
    <dgm:cxn modelId="{FE3F24BE-11DE-4E8F-90CF-0D243EA8DC3B}" type="presParOf" srcId="{98EE7662-96DA-4CA6-A136-3B2CA3D6FCAE}" destId="{30B849A2-21B8-4F36-9750-B9200BBEACA0}" srcOrd="1" destOrd="0" presId="urn:microsoft.com/office/officeart/2005/8/layout/bList2"/>
    <dgm:cxn modelId="{3EEF5D77-8D6E-4B4C-82BA-3F7423A5F48A}" type="presParOf" srcId="{98EE7662-96DA-4CA6-A136-3B2CA3D6FCAE}" destId="{1807243D-982B-4769-8944-3E3DB447A349}" srcOrd="2" destOrd="0" presId="urn:microsoft.com/office/officeart/2005/8/layout/bList2"/>
    <dgm:cxn modelId="{FAED0C09-2298-4039-AD67-EBB07945F425}" type="presParOf" srcId="{1807243D-982B-4769-8944-3E3DB447A349}" destId="{5616B0C5-7996-4F86-8012-1DA94AD8359E}" srcOrd="0" destOrd="0" presId="urn:microsoft.com/office/officeart/2005/8/layout/bList2"/>
    <dgm:cxn modelId="{A851B1ED-618F-479C-A459-E5C5EA319F71}" type="presParOf" srcId="{1807243D-982B-4769-8944-3E3DB447A349}" destId="{A835B9DD-A7EA-496D-A765-22E7CC8DCC5E}" srcOrd="1" destOrd="0" presId="urn:microsoft.com/office/officeart/2005/8/layout/bList2"/>
    <dgm:cxn modelId="{842948CE-3287-4F5C-8856-93A0D7E71044}" type="presParOf" srcId="{1807243D-982B-4769-8944-3E3DB447A349}" destId="{EC075D59-78B0-42AA-B6F9-F9385F35B691}" srcOrd="2" destOrd="0" presId="urn:microsoft.com/office/officeart/2005/8/layout/bList2"/>
    <dgm:cxn modelId="{31A46674-68F6-483E-8822-2F940D3E2F12}" type="presParOf" srcId="{1807243D-982B-4769-8944-3E3DB447A349}" destId="{FEDB5E41-FD68-4F63-BCC6-5616B92DCF11}" srcOrd="3" destOrd="0" presId="urn:microsoft.com/office/officeart/2005/8/layout/bList2"/>
    <dgm:cxn modelId="{52DFB55A-776B-4073-BAD8-6202FE22B1B1}" type="presParOf" srcId="{98EE7662-96DA-4CA6-A136-3B2CA3D6FCAE}" destId="{A0216494-E80C-4804-962B-A9F3E9DC1FD4}" srcOrd="3" destOrd="0" presId="urn:microsoft.com/office/officeart/2005/8/layout/bList2"/>
    <dgm:cxn modelId="{6A91E594-420A-481A-AE95-8CAB5C85784F}" type="presParOf" srcId="{98EE7662-96DA-4CA6-A136-3B2CA3D6FCAE}" destId="{C3A2A091-EECB-41A4-AC37-C1AF2CCF0492}" srcOrd="4" destOrd="0" presId="urn:microsoft.com/office/officeart/2005/8/layout/bList2"/>
    <dgm:cxn modelId="{7DE51FAE-6697-4CFA-B6ED-133D8086EA8F}" type="presParOf" srcId="{C3A2A091-EECB-41A4-AC37-C1AF2CCF0492}" destId="{06D7B132-20BD-4920-A624-28120BC6D388}" srcOrd="0" destOrd="0" presId="urn:microsoft.com/office/officeart/2005/8/layout/bList2"/>
    <dgm:cxn modelId="{31CC6DAC-7874-4826-9AD4-43494A455CA3}" type="presParOf" srcId="{C3A2A091-EECB-41A4-AC37-C1AF2CCF0492}" destId="{A60C3589-906C-4B9E-AB01-95B283AA2907}" srcOrd="1" destOrd="0" presId="urn:microsoft.com/office/officeart/2005/8/layout/bList2"/>
    <dgm:cxn modelId="{DBC29DD7-0CE4-428A-982C-D1BBCC4018D4}" type="presParOf" srcId="{C3A2A091-EECB-41A4-AC37-C1AF2CCF0492}" destId="{CBCB9553-F973-421D-B2AD-32C09ED6C07D}" srcOrd="2" destOrd="0" presId="urn:microsoft.com/office/officeart/2005/8/layout/bList2"/>
    <dgm:cxn modelId="{FC096C8B-DE4F-4620-AB3A-06A7D4779439}" type="presParOf" srcId="{C3A2A091-EECB-41A4-AC37-C1AF2CCF0492}" destId="{40D5D19D-FDAF-4FA5-BDB2-FE09AE042259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BB24E6D-FDCC-4B79-BCEC-1B5BD264308A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300CD1EC-1F9D-4355-9901-55D391E1F335}">
      <dgm:prSet phldrT="[文字]" custT="1"/>
      <dgm:spPr/>
      <dgm:t>
        <a:bodyPr/>
        <a:lstStyle/>
        <a:p>
          <a:r>
            <a:rPr lang="zh-TW" altLang="en-US" sz="2000" dirty="0" smtClean="0"/>
            <a:t> 快樂農耕趣</a:t>
          </a:r>
          <a:endParaRPr lang="zh-TW" altLang="en-US" sz="2400" dirty="0"/>
        </a:p>
      </dgm:t>
    </dgm:pt>
    <dgm:pt modelId="{6541EC7F-4B43-4BCC-BCBE-DA02AD59DB9B}" type="parTrans" cxnId="{A26E0137-90C2-4372-A3E6-B9CB2FA9ABCE}">
      <dgm:prSet/>
      <dgm:spPr/>
      <dgm:t>
        <a:bodyPr/>
        <a:lstStyle/>
        <a:p>
          <a:endParaRPr lang="zh-TW" altLang="en-US"/>
        </a:p>
      </dgm:t>
    </dgm:pt>
    <dgm:pt modelId="{22900DB2-D9EA-4896-B698-D09E1C7B67EE}" type="sibTrans" cxnId="{A26E0137-90C2-4372-A3E6-B9CB2FA9ABCE}">
      <dgm:prSet/>
      <dgm:spPr/>
      <dgm:t>
        <a:bodyPr/>
        <a:lstStyle/>
        <a:p>
          <a:endParaRPr lang="zh-TW" altLang="en-US"/>
        </a:p>
      </dgm:t>
    </dgm:pt>
    <dgm:pt modelId="{023AF831-AABF-40CC-B8C3-6C90E856FAAF}">
      <dgm:prSet phldrT="[文字]" custT="1"/>
      <dgm:spPr/>
      <dgm:t>
        <a:bodyPr/>
        <a:lstStyle/>
        <a:p>
          <a:r>
            <a:rPr lang="zh-TW" altLang="en-US" sz="2400" dirty="0" smtClean="0"/>
            <a:t>   走讀阿巴魯</a:t>
          </a:r>
          <a:endParaRPr lang="zh-TW" altLang="en-US" sz="2400" dirty="0"/>
        </a:p>
      </dgm:t>
    </dgm:pt>
    <dgm:pt modelId="{EFC60620-CC2F-4567-A411-C7CD4ED69895}" type="parTrans" cxnId="{44AEB6B8-959D-49E4-9137-505829C99854}">
      <dgm:prSet/>
      <dgm:spPr/>
      <dgm:t>
        <a:bodyPr/>
        <a:lstStyle/>
        <a:p>
          <a:endParaRPr lang="zh-TW" altLang="en-US"/>
        </a:p>
      </dgm:t>
    </dgm:pt>
    <dgm:pt modelId="{5CB7DC19-6888-4EF2-9ACC-6BDFBFF67052}" type="sibTrans" cxnId="{44AEB6B8-959D-49E4-9137-505829C99854}">
      <dgm:prSet/>
      <dgm:spPr/>
      <dgm:t>
        <a:bodyPr/>
        <a:lstStyle/>
        <a:p>
          <a:endParaRPr lang="zh-TW" altLang="en-US"/>
        </a:p>
      </dgm:t>
    </dgm:pt>
    <dgm:pt modelId="{F8DE8634-2BF4-4416-B45F-C719D8D95497}">
      <dgm:prSet phldrT="[文字]" custT="1"/>
      <dgm:spPr/>
      <dgm:t>
        <a:bodyPr/>
        <a:lstStyle/>
        <a:p>
          <a:r>
            <a:rPr lang="zh-TW" altLang="en-US" sz="2400" dirty="0" smtClean="0"/>
            <a:t> 校訂</a:t>
          </a:r>
          <a:r>
            <a:rPr lang="en-US" altLang="zh-TW" sz="2400" dirty="0" smtClean="0"/>
            <a:t>-</a:t>
          </a:r>
          <a:r>
            <a:rPr lang="zh-TW" altLang="en-US" sz="2400" dirty="0" smtClean="0"/>
            <a:t>樹豆</a:t>
          </a:r>
          <a:endParaRPr lang="zh-TW" altLang="en-US" sz="2000" dirty="0"/>
        </a:p>
      </dgm:t>
    </dgm:pt>
    <dgm:pt modelId="{0BC665EA-B892-4E11-9688-1E8A2056A9D2}" type="parTrans" cxnId="{C71F6901-3EE5-484B-835D-4AFB756AF66A}">
      <dgm:prSet/>
      <dgm:spPr/>
      <dgm:t>
        <a:bodyPr/>
        <a:lstStyle/>
        <a:p>
          <a:endParaRPr lang="zh-TW" altLang="en-US"/>
        </a:p>
      </dgm:t>
    </dgm:pt>
    <dgm:pt modelId="{96FD1ADE-F19F-493F-8741-91B3200AAB85}" type="sibTrans" cxnId="{C71F6901-3EE5-484B-835D-4AFB756AF66A}">
      <dgm:prSet/>
      <dgm:spPr/>
      <dgm:t>
        <a:bodyPr/>
        <a:lstStyle/>
        <a:p>
          <a:endParaRPr lang="zh-TW" altLang="en-US"/>
        </a:p>
      </dgm:t>
    </dgm:pt>
    <dgm:pt modelId="{98EE7662-96DA-4CA6-A136-3B2CA3D6FCAE}" type="pres">
      <dgm:prSet presAssocID="{4BB24E6D-FDCC-4B79-BCEC-1B5BD264308A}" presName="diagram" presStyleCnt="0">
        <dgm:presLayoutVars>
          <dgm:dir/>
          <dgm:animLvl val="lvl"/>
          <dgm:resizeHandles val="exact"/>
        </dgm:presLayoutVars>
      </dgm:prSet>
      <dgm:spPr/>
    </dgm:pt>
    <dgm:pt modelId="{E7A9035D-7DDD-4CB7-BEF4-3BE301131C4D}" type="pres">
      <dgm:prSet presAssocID="{300CD1EC-1F9D-4355-9901-55D391E1F335}" presName="compNode" presStyleCnt="0"/>
      <dgm:spPr/>
    </dgm:pt>
    <dgm:pt modelId="{47CF63D2-F090-40F1-B718-93E4F322A7C1}" type="pres">
      <dgm:prSet presAssocID="{300CD1EC-1F9D-4355-9901-55D391E1F335}" presName="childRect" presStyleLbl="bgAcc1" presStyleIdx="0" presStyleCnt="3" custScaleY="108158" custLinFactNeighborX="3696" custLinFactNeighborY="6536">
        <dgm:presLayoutVars>
          <dgm:bulletEnabled val="1"/>
        </dgm:presLayoutVars>
      </dgm:prSet>
      <dgm:spPr/>
    </dgm:pt>
    <dgm:pt modelId="{CCE20161-EE3D-4471-A5C2-4D8C2FF5263D}" type="pres">
      <dgm:prSet presAssocID="{300CD1EC-1F9D-4355-9901-55D391E1F33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A18892F-7EAA-41DD-B21B-C460B77751C2}" type="pres">
      <dgm:prSet presAssocID="{300CD1EC-1F9D-4355-9901-55D391E1F335}" presName="parentRect" presStyleLbl="alignNode1" presStyleIdx="0" presStyleCnt="3" custScaleY="101137" custLinFactNeighborX="-29" custLinFactNeighborY="18336"/>
      <dgm:spPr/>
      <dgm:t>
        <a:bodyPr/>
        <a:lstStyle/>
        <a:p>
          <a:endParaRPr lang="zh-TW" altLang="en-US"/>
        </a:p>
      </dgm:t>
    </dgm:pt>
    <dgm:pt modelId="{DBC6F7D6-5B12-46FD-9C66-DF9A4F0F7BBD}" type="pres">
      <dgm:prSet presAssocID="{300CD1EC-1F9D-4355-9901-55D391E1F335}" presName="adorn" presStyleLbl="fgAccFollow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30B849A2-21B8-4F36-9750-B9200BBEACA0}" type="pres">
      <dgm:prSet presAssocID="{22900DB2-D9EA-4896-B698-D09E1C7B67EE}" presName="sibTrans" presStyleLbl="sibTrans2D1" presStyleIdx="0" presStyleCnt="0"/>
      <dgm:spPr/>
    </dgm:pt>
    <dgm:pt modelId="{1807243D-982B-4769-8944-3E3DB447A349}" type="pres">
      <dgm:prSet presAssocID="{023AF831-AABF-40CC-B8C3-6C90E856FAAF}" presName="compNode" presStyleCnt="0"/>
      <dgm:spPr/>
    </dgm:pt>
    <dgm:pt modelId="{5616B0C5-7996-4F86-8012-1DA94AD8359E}" type="pres">
      <dgm:prSet presAssocID="{023AF831-AABF-40CC-B8C3-6C90E856FAAF}" presName="childRect" presStyleLbl="bgAcc1" presStyleIdx="1" presStyleCnt="3" custLinFactNeighborX="2223" custLinFactNeighborY="3598">
        <dgm:presLayoutVars>
          <dgm:bulletEnabled val="1"/>
        </dgm:presLayoutVars>
      </dgm:prSet>
      <dgm:spPr/>
    </dgm:pt>
    <dgm:pt modelId="{A835B9DD-A7EA-496D-A765-22E7CC8DCC5E}" type="pres">
      <dgm:prSet presAssocID="{023AF831-AABF-40CC-B8C3-6C90E856FAA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075D59-78B0-42AA-B6F9-F9385F35B691}" type="pres">
      <dgm:prSet presAssocID="{023AF831-AABF-40CC-B8C3-6C90E856FAAF}" presName="parentRect" presStyleLbl="alignNode1" presStyleIdx="1" presStyleCnt="3" custScaleX="117497" custLinFactNeighborX="1173" custLinFactNeighborY="17768"/>
      <dgm:spPr/>
      <dgm:t>
        <a:bodyPr/>
        <a:lstStyle/>
        <a:p>
          <a:endParaRPr lang="zh-TW" altLang="en-US"/>
        </a:p>
      </dgm:t>
    </dgm:pt>
    <dgm:pt modelId="{FEDB5E41-FD68-4F63-BCC6-5616B92DCF11}" type="pres">
      <dgm:prSet presAssocID="{023AF831-AABF-40CC-B8C3-6C90E856FAAF}" presName="adorn" presStyleLbl="fgAccFollowNode1" presStyleIdx="1" presStyleCnt="3" custLinFactNeighborX="13567" custLinFactNeighborY="172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0216494-E80C-4804-962B-A9F3E9DC1FD4}" type="pres">
      <dgm:prSet presAssocID="{5CB7DC19-6888-4EF2-9ACC-6BDFBFF67052}" presName="sibTrans" presStyleLbl="sibTrans2D1" presStyleIdx="0" presStyleCnt="0"/>
      <dgm:spPr/>
    </dgm:pt>
    <dgm:pt modelId="{C3A2A091-EECB-41A4-AC37-C1AF2CCF0492}" type="pres">
      <dgm:prSet presAssocID="{F8DE8634-2BF4-4416-B45F-C719D8D95497}" presName="compNode" presStyleCnt="0"/>
      <dgm:spPr/>
    </dgm:pt>
    <dgm:pt modelId="{06D7B132-20BD-4920-A624-28120BC6D388}" type="pres">
      <dgm:prSet presAssocID="{F8DE8634-2BF4-4416-B45F-C719D8D95497}" presName="childRect" presStyleLbl="bgAcc1" presStyleIdx="2" presStyleCnt="3">
        <dgm:presLayoutVars>
          <dgm:bulletEnabled val="1"/>
        </dgm:presLayoutVars>
      </dgm:prSet>
      <dgm:spPr/>
    </dgm:pt>
    <dgm:pt modelId="{A60C3589-906C-4B9E-AB01-95B283AA2907}" type="pres">
      <dgm:prSet presAssocID="{F8DE8634-2BF4-4416-B45F-C719D8D9549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CB9553-F973-421D-B2AD-32C09ED6C07D}" type="pres">
      <dgm:prSet presAssocID="{F8DE8634-2BF4-4416-B45F-C719D8D95497}" presName="parentRect" presStyleLbl="alignNode1" presStyleIdx="2" presStyleCnt="3" custScaleX="105708" custLinFactNeighborX="-471" custLinFactNeighborY="10760"/>
      <dgm:spPr/>
      <dgm:t>
        <a:bodyPr/>
        <a:lstStyle/>
        <a:p>
          <a:endParaRPr lang="zh-TW" altLang="en-US"/>
        </a:p>
      </dgm:t>
    </dgm:pt>
    <dgm:pt modelId="{40D5D19D-FDAF-4FA5-BDB2-FE09AE042259}" type="pres">
      <dgm:prSet presAssocID="{F8DE8634-2BF4-4416-B45F-C719D8D95497}" presName="adorn" presStyleLbl="fgAccFollowNode1" presStyleIdx="2" presStyleCnt="3" custLinFactNeighborX="2729" custLinFactNeighborY="172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</dgm:ptLst>
  <dgm:cxnLst>
    <dgm:cxn modelId="{C71F6901-3EE5-484B-835D-4AFB756AF66A}" srcId="{4BB24E6D-FDCC-4B79-BCEC-1B5BD264308A}" destId="{F8DE8634-2BF4-4416-B45F-C719D8D95497}" srcOrd="2" destOrd="0" parTransId="{0BC665EA-B892-4E11-9688-1E8A2056A9D2}" sibTransId="{96FD1ADE-F19F-493F-8741-91B3200AAB85}"/>
    <dgm:cxn modelId="{4714737B-A22D-4159-A002-36B9FC933EDA}" type="presOf" srcId="{023AF831-AABF-40CC-B8C3-6C90E856FAAF}" destId="{EC075D59-78B0-42AA-B6F9-F9385F35B691}" srcOrd="1" destOrd="0" presId="urn:microsoft.com/office/officeart/2005/8/layout/bList2"/>
    <dgm:cxn modelId="{A26E0137-90C2-4372-A3E6-B9CB2FA9ABCE}" srcId="{4BB24E6D-FDCC-4B79-BCEC-1B5BD264308A}" destId="{300CD1EC-1F9D-4355-9901-55D391E1F335}" srcOrd="0" destOrd="0" parTransId="{6541EC7F-4B43-4BCC-BCBE-DA02AD59DB9B}" sibTransId="{22900DB2-D9EA-4896-B698-D09E1C7B67EE}"/>
    <dgm:cxn modelId="{44AEB6B8-959D-49E4-9137-505829C99854}" srcId="{4BB24E6D-FDCC-4B79-BCEC-1B5BD264308A}" destId="{023AF831-AABF-40CC-B8C3-6C90E856FAAF}" srcOrd="1" destOrd="0" parTransId="{EFC60620-CC2F-4567-A411-C7CD4ED69895}" sibTransId="{5CB7DC19-6888-4EF2-9ACC-6BDFBFF67052}"/>
    <dgm:cxn modelId="{7F9AD29A-CF40-4027-8C14-F8682B78D267}" type="presOf" srcId="{F8DE8634-2BF4-4416-B45F-C719D8D95497}" destId="{A60C3589-906C-4B9E-AB01-95B283AA2907}" srcOrd="0" destOrd="0" presId="urn:microsoft.com/office/officeart/2005/8/layout/bList2"/>
    <dgm:cxn modelId="{66958A85-0416-4A4C-A3E6-B5DD9A2AC1FA}" type="presOf" srcId="{22900DB2-D9EA-4896-B698-D09E1C7B67EE}" destId="{30B849A2-21B8-4F36-9750-B9200BBEACA0}" srcOrd="0" destOrd="0" presId="urn:microsoft.com/office/officeart/2005/8/layout/bList2"/>
    <dgm:cxn modelId="{D7FA86C4-9096-4509-AA8B-98F976515447}" type="presOf" srcId="{023AF831-AABF-40CC-B8C3-6C90E856FAAF}" destId="{A835B9DD-A7EA-496D-A765-22E7CC8DCC5E}" srcOrd="0" destOrd="0" presId="urn:microsoft.com/office/officeart/2005/8/layout/bList2"/>
    <dgm:cxn modelId="{BFE4A3F0-C759-4179-8A30-993DC0B7BF6F}" type="presOf" srcId="{300CD1EC-1F9D-4355-9901-55D391E1F335}" destId="{BA18892F-7EAA-41DD-B21B-C460B77751C2}" srcOrd="1" destOrd="0" presId="urn:microsoft.com/office/officeart/2005/8/layout/bList2"/>
    <dgm:cxn modelId="{44A9CDBB-7EC9-408B-896E-104F05014ED5}" type="presOf" srcId="{300CD1EC-1F9D-4355-9901-55D391E1F335}" destId="{CCE20161-EE3D-4471-A5C2-4D8C2FF5263D}" srcOrd="0" destOrd="0" presId="urn:microsoft.com/office/officeart/2005/8/layout/bList2"/>
    <dgm:cxn modelId="{B7263983-943A-4D16-A535-A210257EB469}" type="presOf" srcId="{5CB7DC19-6888-4EF2-9ACC-6BDFBFF67052}" destId="{A0216494-E80C-4804-962B-A9F3E9DC1FD4}" srcOrd="0" destOrd="0" presId="urn:microsoft.com/office/officeart/2005/8/layout/bList2"/>
    <dgm:cxn modelId="{A3AFF510-917D-4E18-915D-1D030655112F}" type="presOf" srcId="{4BB24E6D-FDCC-4B79-BCEC-1B5BD264308A}" destId="{98EE7662-96DA-4CA6-A136-3B2CA3D6FCAE}" srcOrd="0" destOrd="0" presId="urn:microsoft.com/office/officeart/2005/8/layout/bList2"/>
    <dgm:cxn modelId="{1886DDB5-B8AA-4B55-83C3-3E3980BDA7A3}" type="presOf" srcId="{F8DE8634-2BF4-4416-B45F-C719D8D95497}" destId="{CBCB9553-F973-421D-B2AD-32C09ED6C07D}" srcOrd="1" destOrd="0" presId="urn:microsoft.com/office/officeart/2005/8/layout/bList2"/>
    <dgm:cxn modelId="{4D0D3E35-626D-4099-BF6F-A1D21DAA6A3D}" type="presParOf" srcId="{98EE7662-96DA-4CA6-A136-3B2CA3D6FCAE}" destId="{E7A9035D-7DDD-4CB7-BEF4-3BE301131C4D}" srcOrd="0" destOrd="0" presId="urn:microsoft.com/office/officeart/2005/8/layout/bList2"/>
    <dgm:cxn modelId="{FA47DA61-921D-48BD-93F9-E492D6EC1760}" type="presParOf" srcId="{E7A9035D-7DDD-4CB7-BEF4-3BE301131C4D}" destId="{47CF63D2-F090-40F1-B718-93E4F322A7C1}" srcOrd="0" destOrd="0" presId="urn:microsoft.com/office/officeart/2005/8/layout/bList2"/>
    <dgm:cxn modelId="{2E8384A1-A78C-4BFD-B3A2-57D20F78CFB3}" type="presParOf" srcId="{E7A9035D-7DDD-4CB7-BEF4-3BE301131C4D}" destId="{CCE20161-EE3D-4471-A5C2-4D8C2FF5263D}" srcOrd="1" destOrd="0" presId="urn:microsoft.com/office/officeart/2005/8/layout/bList2"/>
    <dgm:cxn modelId="{9D1809C1-B38A-446D-9A9D-08303480C2AB}" type="presParOf" srcId="{E7A9035D-7DDD-4CB7-BEF4-3BE301131C4D}" destId="{BA18892F-7EAA-41DD-B21B-C460B77751C2}" srcOrd="2" destOrd="0" presId="urn:microsoft.com/office/officeart/2005/8/layout/bList2"/>
    <dgm:cxn modelId="{979B2959-AF53-451E-82C1-6563302D6C79}" type="presParOf" srcId="{E7A9035D-7DDD-4CB7-BEF4-3BE301131C4D}" destId="{DBC6F7D6-5B12-46FD-9C66-DF9A4F0F7BBD}" srcOrd="3" destOrd="0" presId="urn:microsoft.com/office/officeart/2005/8/layout/bList2"/>
    <dgm:cxn modelId="{191E8A51-0C42-419B-BF78-1BC7BDD73791}" type="presParOf" srcId="{98EE7662-96DA-4CA6-A136-3B2CA3D6FCAE}" destId="{30B849A2-21B8-4F36-9750-B9200BBEACA0}" srcOrd="1" destOrd="0" presId="urn:microsoft.com/office/officeart/2005/8/layout/bList2"/>
    <dgm:cxn modelId="{53BF09DA-F1B2-4025-8DAA-DCE3E3BA2A34}" type="presParOf" srcId="{98EE7662-96DA-4CA6-A136-3B2CA3D6FCAE}" destId="{1807243D-982B-4769-8944-3E3DB447A349}" srcOrd="2" destOrd="0" presId="urn:microsoft.com/office/officeart/2005/8/layout/bList2"/>
    <dgm:cxn modelId="{C731BEB7-3255-45F5-B297-3E04275312BB}" type="presParOf" srcId="{1807243D-982B-4769-8944-3E3DB447A349}" destId="{5616B0C5-7996-4F86-8012-1DA94AD8359E}" srcOrd="0" destOrd="0" presId="urn:microsoft.com/office/officeart/2005/8/layout/bList2"/>
    <dgm:cxn modelId="{D4075949-83CF-4A66-ADFB-2473D12088D0}" type="presParOf" srcId="{1807243D-982B-4769-8944-3E3DB447A349}" destId="{A835B9DD-A7EA-496D-A765-22E7CC8DCC5E}" srcOrd="1" destOrd="0" presId="urn:microsoft.com/office/officeart/2005/8/layout/bList2"/>
    <dgm:cxn modelId="{D2287D63-7163-4EC1-B14A-0277E81D3859}" type="presParOf" srcId="{1807243D-982B-4769-8944-3E3DB447A349}" destId="{EC075D59-78B0-42AA-B6F9-F9385F35B691}" srcOrd="2" destOrd="0" presId="urn:microsoft.com/office/officeart/2005/8/layout/bList2"/>
    <dgm:cxn modelId="{3930DDA6-0073-4E21-A17C-393B48DF07F2}" type="presParOf" srcId="{1807243D-982B-4769-8944-3E3DB447A349}" destId="{FEDB5E41-FD68-4F63-BCC6-5616B92DCF11}" srcOrd="3" destOrd="0" presId="urn:microsoft.com/office/officeart/2005/8/layout/bList2"/>
    <dgm:cxn modelId="{A09A31C8-E225-41F4-A4A0-E87FE75335C3}" type="presParOf" srcId="{98EE7662-96DA-4CA6-A136-3B2CA3D6FCAE}" destId="{A0216494-E80C-4804-962B-A9F3E9DC1FD4}" srcOrd="3" destOrd="0" presId="urn:microsoft.com/office/officeart/2005/8/layout/bList2"/>
    <dgm:cxn modelId="{9B4DAD08-D364-4CB3-B18E-6E96E53E1320}" type="presParOf" srcId="{98EE7662-96DA-4CA6-A136-3B2CA3D6FCAE}" destId="{C3A2A091-EECB-41A4-AC37-C1AF2CCF0492}" srcOrd="4" destOrd="0" presId="urn:microsoft.com/office/officeart/2005/8/layout/bList2"/>
    <dgm:cxn modelId="{FB41F54C-7624-4C48-ACB8-8B7E879BB7B0}" type="presParOf" srcId="{C3A2A091-EECB-41A4-AC37-C1AF2CCF0492}" destId="{06D7B132-20BD-4920-A624-28120BC6D388}" srcOrd="0" destOrd="0" presId="urn:microsoft.com/office/officeart/2005/8/layout/bList2"/>
    <dgm:cxn modelId="{0E503F61-4C9B-4F87-81B2-65CE1F693BF4}" type="presParOf" srcId="{C3A2A091-EECB-41A4-AC37-C1AF2CCF0492}" destId="{A60C3589-906C-4B9E-AB01-95B283AA2907}" srcOrd="1" destOrd="0" presId="urn:microsoft.com/office/officeart/2005/8/layout/bList2"/>
    <dgm:cxn modelId="{1E860909-5AE7-4246-9B6E-78E51123A01D}" type="presParOf" srcId="{C3A2A091-EECB-41A4-AC37-C1AF2CCF0492}" destId="{CBCB9553-F973-421D-B2AD-32C09ED6C07D}" srcOrd="2" destOrd="0" presId="urn:microsoft.com/office/officeart/2005/8/layout/bList2"/>
    <dgm:cxn modelId="{3FA80FEA-793D-46BA-B2F0-A31BD1F38F35}" type="presParOf" srcId="{C3A2A091-EECB-41A4-AC37-C1AF2CCF0492}" destId="{40D5D19D-FDAF-4FA5-BDB2-FE09AE042259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BB24E6D-FDCC-4B79-BCEC-1B5BD264308A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300CD1EC-1F9D-4355-9901-55D391E1F335}">
      <dgm:prSet phldrT="[文字]" custT="1"/>
      <dgm:spPr/>
      <dgm:t>
        <a:bodyPr/>
        <a:lstStyle/>
        <a:p>
          <a:r>
            <a:rPr lang="zh-TW" altLang="en-US" sz="2000" dirty="0" smtClean="0"/>
            <a:t> </a:t>
          </a:r>
          <a:r>
            <a:rPr lang="zh-TW" altLang="en-US" sz="1800" dirty="0" smtClean="0"/>
            <a:t>耆老祈福活動</a:t>
          </a:r>
          <a:endParaRPr lang="zh-TW" altLang="en-US" sz="1800" dirty="0"/>
        </a:p>
      </dgm:t>
    </dgm:pt>
    <dgm:pt modelId="{6541EC7F-4B43-4BCC-BCBE-DA02AD59DB9B}" type="parTrans" cxnId="{A26E0137-90C2-4372-A3E6-B9CB2FA9ABCE}">
      <dgm:prSet/>
      <dgm:spPr/>
      <dgm:t>
        <a:bodyPr/>
        <a:lstStyle/>
        <a:p>
          <a:endParaRPr lang="zh-TW" altLang="en-US"/>
        </a:p>
      </dgm:t>
    </dgm:pt>
    <dgm:pt modelId="{22900DB2-D9EA-4896-B698-D09E1C7B67EE}" type="sibTrans" cxnId="{A26E0137-90C2-4372-A3E6-B9CB2FA9ABCE}">
      <dgm:prSet/>
      <dgm:spPr/>
      <dgm:t>
        <a:bodyPr/>
        <a:lstStyle/>
        <a:p>
          <a:endParaRPr lang="zh-TW" altLang="en-US"/>
        </a:p>
      </dgm:t>
    </dgm:pt>
    <dgm:pt modelId="{023AF831-AABF-40CC-B8C3-6C90E856FAAF}">
      <dgm:prSet phldrT="[文字]" custT="1"/>
      <dgm:spPr/>
      <dgm:t>
        <a:bodyPr/>
        <a:lstStyle/>
        <a:p>
          <a:r>
            <a:rPr lang="zh-TW" altLang="en-US" sz="2000" dirty="0" smtClean="0"/>
            <a:t>   佳豐農場體驗</a:t>
          </a:r>
          <a:endParaRPr lang="zh-TW" altLang="en-US" sz="2000" dirty="0"/>
        </a:p>
      </dgm:t>
    </dgm:pt>
    <dgm:pt modelId="{EFC60620-CC2F-4567-A411-C7CD4ED69895}" type="parTrans" cxnId="{44AEB6B8-959D-49E4-9137-505829C99854}">
      <dgm:prSet/>
      <dgm:spPr/>
      <dgm:t>
        <a:bodyPr/>
        <a:lstStyle/>
        <a:p>
          <a:endParaRPr lang="zh-TW" altLang="en-US"/>
        </a:p>
      </dgm:t>
    </dgm:pt>
    <dgm:pt modelId="{5CB7DC19-6888-4EF2-9ACC-6BDFBFF67052}" type="sibTrans" cxnId="{44AEB6B8-959D-49E4-9137-505829C99854}">
      <dgm:prSet/>
      <dgm:spPr/>
      <dgm:t>
        <a:bodyPr/>
        <a:lstStyle/>
        <a:p>
          <a:endParaRPr lang="zh-TW" altLang="en-US"/>
        </a:p>
      </dgm:t>
    </dgm:pt>
    <dgm:pt modelId="{F8DE8634-2BF4-4416-B45F-C719D8D95497}">
      <dgm:prSet phldrT="[文字]" custT="1"/>
      <dgm:spPr/>
      <dgm:t>
        <a:bodyPr/>
        <a:lstStyle/>
        <a:p>
          <a:r>
            <a:rPr lang="zh-TW" altLang="en-US" sz="2400" dirty="0" smtClean="0"/>
            <a:t> 村校運動會</a:t>
          </a:r>
          <a:endParaRPr lang="zh-TW" altLang="en-US" sz="2000" dirty="0"/>
        </a:p>
      </dgm:t>
    </dgm:pt>
    <dgm:pt modelId="{0BC665EA-B892-4E11-9688-1E8A2056A9D2}" type="parTrans" cxnId="{C71F6901-3EE5-484B-835D-4AFB756AF66A}">
      <dgm:prSet/>
      <dgm:spPr/>
      <dgm:t>
        <a:bodyPr/>
        <a:lstStyle/>
        <a:p>
          <a:endParaRPr lang="zh-TW" altLang="en-US"/>
        </a:p>
      </dgm:t>
    </dgm:pt>
    <dgm:pt modelId="{96FD1ADE-F19F-493F-8741-91B3200AAB85}" type="sibTrans" cxnId="{C71F6901-3EE5-484B-835D-4AFB756AF66A}">
      <dgm:prSet/>
      <dgm:spPr/>
      <dgm:t>
        <a:bodyPr/>
        <a:lstStyle/>
        <a:p>
          <a:endParaRPr lang="zh-TW" altLang="en-US"/>
        </a:p>
      </dgm:t>
    </dgm:pt>
    <dgm:pt modelId="{98EE7662-96DA-4CA6-A136-3B2CA3D6FCAE}" type="pres">
      <dgm:prSet presAssocID="{4BB24E6D-FDCC-4B79-BCEC-1B5BD264308A}" presName="diagram" presStyleCnt="0">
        <dgm:presLayoutVars>
          <dgm:dir/>
          <dgm:animLvl val="lvl"/>
          <dgm:resizeHandles val="exact"/>
        </dgm:presLayoutVars>
      </dgm:prSet>
      <dgm:spPr/>
    </dgm:pt>
    <dgm:pt modelId="{E7A9035D-7DDD-4CB7-BEF4-3BE301131C4D}" type="pres">
      <dgm:prSet presAssocID="{300CD1EC-1F9D-4355-9901-55D391E1F335}" presName="compNode" presStyleCnt="0"/>
      <dgm:spPr/>
    </dgm:pt>
    <dgm:pt modelId="{47CF63D2-F090-40F1-B718-93E4F322A7C1}" type="pres">
      <dgm:prSet presAssocID="{300CD1EC-1F9D-4355-9901-55D391E1F335}" presName="childRect" presStyleLbl="bgAcc1" presStyleIdx="0" presStyleCnt="3" custScaleY="108158" custLinFactNeighborX="3696" custLinFactNeighborY="6536">
        <dgm:presLayoutVars>
          <dgm:bulletEnabled val="1"/>
        </dgm:presLayoutVars>
      </dgm:prSet>
      <dgm:spPr/>
    </dgm:pt>
    <dgm:pt modelId="{CCE20161-EE3D-4471-A5C2-4D8C2FF5263D}" type="pres">
      <dgm:prSet presAssocID="{300CD1EC-1F9D-4355-9901-55D391E1F33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A18892F-7EAA-41DD-B21B-C460B77751C2}" type="pres">
      <dgm:prSet presAssocID="{300CD1EC-1F9D-4355-9901-55D391E1F335}" presName="parentRect" presStyleLbl="alignNode1" presStyleIdx="0" presStyleCnt="3" custScaleY="101137" custLinFactNeighborX="-29" custLinFactNeighborY="18336"/>
      <dgm:spPr/>
      <dgm:t>
        <a:bodyPr/>
        <a:lstStyle/>
        <a:p>
          <a:endParaRPr lang="zh-TW" altLang="en-US"/>
        </a:p>
      </dgm:t>
    </dgm:pt>
    <dgm:pt modelId="{DBC6F7D6-5B12-46FD-9C66-DF9A4F0F7BBD}" type="pres">
      <dgm:prSet presAssocID="{300CD1EC-1F9D-4355-9901-55D391E1F335}" presName="adorn" presStyleLbl="fgAccFollowNode1" presStyleIdx="0" presStyleCnt="3" custScaleX="12843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30B849A2-21B8-4F36-9750-B9200BBEACA0}" type="pres">
      <dgm:prSet presAssocID="{22900DB2-D9EA-4896-B698-D09E1C7B67EE}" presName="sibTrans" presStyleLbl="sibTrans2D1" presStyleIdx="0" presStyleCnt="0"/>
      <dgm:spPr/>
    </dgm:pt>
    <dgm:pt modelId="{1807243D-982B-4769-8944-3E3DB447A349}" type="pres">
      <dgm:prSet presAssocID="{023AF831-AABF-40CC-B8C3-6C90E856FAAF}" presName="compNode" presStyleCnt="0"/>
      <dgm:spPr/>
    </dgm:pt>
    <dgm:pt modelId="{5616B0C5-7996-4F86-8012-1DA94AD8359E}" type="pres">
      <dgm:prSet presAssocID="{023AF831-AABF-40CC-B8C3-6C90E856FAAF}" presName="childRect" presStyleLbl="bgAcc1" presStyleIdx="1" presStyleCnt="3" custLinFactNeighborX="2223" custLinFactNeighborY="3598">
        <dgm:presLayoutVars>
          <dgm:bulletEnabled val="1"/>
        </dgm:presLayoutVars>
      </dgm:prSet>
      <dgm:spPr/>
    </dgm:pt>
    <dgm:pt modelId="{A835B9DD-A7EA-496D-A765-22E7CC8DCC5E}" type="pres">
      <dgm:prSet presAssocID="{023AF831-AABF-40CC-B8C3-6C90E856FAA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075D59-78B0-42AA-B6F9-F9385F35B691}" type="pres">
      <dgm:prSet presAssocID="{023AF831-AABF-40CC-B8C3-6C90E856FAAF}" presName="parentRect" presStyleLbl="alignNode1" presStyleIdx="1" presStyleCnt="3" custScaleX="117497" custLinFactNeighborX="1173" custLinFactNeighborY="17768"/>
      <dgm:spPr/>
      <dgm:t>
        <a:bodyPr/>
        <a:lstStyle/>
        <a:p>
          <a:endParaRPr lang="zh-TW" altLang="en-US"/>
        </a:p>
      </dgm:t>
    </dgm:pt>
    <dgm:pt modelId="{FEDB5E41-FD68-4F63-BCC6-5616B92DCF11}" type="pres">
      <dgm:prSet presAssocID="{023AF831-AABF-40CC-B8C3-6C90E856FAAF}" presName="adorn" presStyleLbl="fgAccFollowNode1" presStyleIdx="1" presStyleCnt="3" custLinFactNeighborX="13567" custLinFactNeighborY="172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0216494-E80C-4804-962B-A9F3E9DC1FD4}" type="pres">
      <dgm:prSet presAssocID="{5CB7DC19-6888-4EF2-9ACC-6BDFBFF67052}" presName="sibTrans" presStyleLbl="sibTrans2D1" presStyleIdx="0" presStyleCnt="0"/>
      <dgm:spPr/>
    </dgm:pt>
    <dgm:pt modelId="{C3A2A091-EECB-41A4-AC37-C1AF2CCF0492}" type="pres">
      <dgm:prSet presAssocID="{F8DE8634-2BF4-4416-B45F-C719D8D95497}" presName="compNode" presStyleCnt="0"/>
      <dgm:spPr/>
    </dgm:pt>
    <dgm:pt modelId="{06D7B132-20BD-4920-A624-28120BC6D388}" type="pres">
      <dgm:prSet presAssocID="{F8DE8634-2BF4-4416-B45F-C719D8D95497}" presName="childRect" presStyleLbl="bgAcc1" presStyleIdx="2" presStyleCnt="3">
        <dgm:presLayoutVars>
          <dgm:bulletEnabled val="1"/>
        </dgm:presLayoutVars>
      </dgm:prSet>
      <dgm:spPr/>
    </dgm:pt>
    <dgm:pt modelId="{A60C3589-906C-4B9E-AB01-95B283AA2907}" type="pres">
      <dgm:prSet presAssocID="{F8DE8634-2BF4-4416-B45F-C719D8D9549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CB9553-F973-421D-B2AD-32C09ED6C07D}" type="pres">
      <dgm:prSet presAssocID="{F8DE8634-2BF4-4416-B45F-C719D8D95497}" presName="parentRect" presStyleLbl="alignNode1" presStyleIdx="2" presStyleCnt="3" custScaleX="105708" custLinFactNeighborX="-471" custLinFactNeighborY="10760"/>
      <dgm:spPr/>
      <dgm:t>
        <a:bodyPr/>
        <a:lstStyle/>
        <a:p>
          <a:endParaRPr lang="zh-TW" altLang="en-US"/>
        </a:p>
      </dgm:t>
    </dgm:pt>
    <dgm:pt modelId="{40D5D19D-FDAF-4FA5-BDB2-FE09AE042259}" type="pres">
      <dgm:prSet presAssocID="{F8DE8634-2BF4-4416-B45F-C719D8D95497}" presName="adorn" presStyleLbl="fgAccFollowNode1" presStyleIdx="2" presStyleCnt="3" custLinFactNeighborX="2729" custLinFactNeighborY="172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</dgm:ptLst>
  <dgm:cxnLst>
    <dgm:cxn modelId="{44AEB6B8-959D-49E4-9137-505829C99854}" srcId="{4BB24E6D-FDCC-4B79-BCEC-1B5BD264308A}" destId="{023AF831-AABF-40CC-B8C3-6C90E856FAAF}" srcOrd="1" destOrd="0" parTransId="{EFC60620-CC2F-4567-A411-C7CD4ED69895}" sibTransId="{5CB7DC19-6888-4EF2-9ACC-6BDFBFF67052}"/>
    <dgm:cxn modelId="{C730C83D-3418-408C-B473-2332E50A2505}" type="presOf" srcId="{22900DB2-D9EA-4896-B698-D09E1C7B67EE}" destId="{30B849A2-21B8-4F36-9750-B9200BBEACA0}" srcOrd="0" destOrd="0" presId="urn:microsoft.com/office/officeart/2005/8/layout/bList2"/>
    <dgm:cxn modelId="{C71F6901-3EE5-484B-835D-4AFB756AF66A}" srcId="{4BB24E6D-FDCC-4B79-BCEC-1B5BD264308A}" destId="{F8DE8634-2BF4-4416-B45F-C719D8D95497}" srcOrd="2" destOrd="0" parTransId="{0BC665EA-B892-4E11-9688-1E8A2056A9D2}" sibTransId="{96FD1ADE-F19F-493F-8741-91B3200AAB85}"/>
    <dgm:cxn modelId="{5058F213-CEAB-4119-843B-76E9DC1E9EF0}" type="presOf" srcId="{4BB24E6D-FDCC-4B79-BCEC-1B5BD264308A}" destId="{98EE7662-96DA-4CA6-A136-3B2CA3D6FCAE}" srcOrd="0" destOrd="0" presId="urn:microsoft.com/office/officeart/2005/8/layout/bList2"/>
    <dgm:cxn modelId="{8C11ACE3-B0D9-44FD-979D-7071087E8D3F}" type="presOf" srcId="{F8DE8634-2BF4-4416-B45F-C719D8D95497}" destId="{CBCB9553-F973-421D-B2AD-32C09ED6C07D}" srcOrd="1" destOrd="0" presId="urn:microsoft.com/office/officeart/2005/8/layout/bList2"/>
    <dgm:cxn modelId="{0771A2BD-8CEA-4F36-A77F-635B94F19319}" type="presOf" srcId="{300CD1EC-1F9D-4355-9901-55D391E1F335}" destId="{CCE20161-EE3D-4471-A5C2-4D8C2FF5263D}" srcOrd="0" destOrd="0" presId="urn:microsoft.com/office/officeart/2005/8/layout/bList2"/>
    <dgm:cxn modelId="{07875BCF-7DCB-4A1E-A643-3F86B5AA3CF2}" type="presOf" srcId="{5CB7DC19-6888-4EF2-9ACC-6BDFBFF67052}" destId="{A0216494-E80C-4804-962B-A9F3E9DC1FD4}" srcOrd="0" destOrd="0" presId="urn:microsoft.com/office/officeart/2005/8/layout/bList2"/>
    <dgm:cxn modelId="{7E4AC746-0F47-4F48-9DC9-C0231F50BA58}" type="presOf" srcId="{300CD1EC-1F9D-4355-9901-55D391E1F335}" destId="{BA18892F-7EAA-41DD-B21B-C460B77751C2}" srcOrd="1" destOrd="0" presId="urn:microsoft.com/office/officeart/2005/8/layout/bList2"/>
    <dgm:cxn modelId="{4E9FBA9F-B120-451C-B2FF-DB537CDD5B02}" type="presOf" srcId="{023AF831-AABF-40CC-B8C3-6C90E856FAAF}" destId="{A835B9DD-A7EA-496D-A765-22E7CC8DCC5E}" srcOrd="0" destOrd="0" presId="urn:microsoft.com/office/officeart/2005/8/layout/bList2"/>
    <dgm:cxn modelId="{A26E0137-90C2-4372-A3E6-B9CB2FA9ABCE}" srcId="{4BB24E6D-FDCC-4B79-BCEC-1B5BD264308A}" destId="{300CD1EC-1F9D-4355-9901-55D391E1F335}" srcOrd="0" destOrd="0" parTransId="{6541EC7F-4B43-4BCC-BCBE-DA02AD59DB9B}" sibTransId="{22900DB2-D9EA-4896-B698-D09E1C7B67EE}"/>
    <dgm:cxn modelId="{8A133709-176C-4AE5-BF01-9BC4F71D3E65}" type="presOf" srcId="{F8DE8634-2BF4-4416-B45F-C719D8D95497}" destId="{A60C3589-906C-4B9E-AB01-95B283AA2907}" srcOrd="0" destOrd="0" presId="urn:microsoft.com/office/officeart/2005/8/layout/bList2"/>
    <dgm:cxn modelId="{9FB44553-313C-4E31-B15F-9A67FDE8B1F8}" type="presOf" srcId="{023AF831-AABF-40CC-B8C3-6C90E856FAAF}" destId="{EC075D59-78B0-42AA-B6F9-F9385F35B691}" srcOrd="1" destOrd="0" presId="urn:microsoft.com/office/officeart/2005/8/layout/bList2"/>
    <dgm:cxn modelId="{862AAB4D-3986-490E-B8DA-80499C954D36}" type="presParOf" srcId="{98EE7662-96DA-4CA6-A136-3B2CA3D6FCAE}" destId="{E7A9035D-7DDD-4CB7-BEF4-3BE301131C4D}" srcOrd="0" destOrd="0" presId="urn:microsoft.com/office/officeart/2005/8/layout/bList2"/>
    <dgm:cxn modelId="{9AE9F965-30B2-45EE-B996-169B87A3900E}" type="presParOf" srcId="{E7A9035D-7DDD-4CB7-BEF4-3BE301131C4D}" destId="{47CF63D2-F090-40F1-B718-93E4F322A7C1}" srcOrd="0" destOrd="0" presId="urn:microsoft.com/office/officeart/2005/8/layout/bList2"/>
    <dgm:cxn modelId="{E7ECA6E1-0B7C-467A-ACC3-D9CE818B9905}" type="presParOf" srcId="{E7A9035D-7DDD-4CB7-BEF4-3BE301131C4D}" destId="{CCE20161-EE3D-4471-A5C2-4D8C2FF5263D}" srcOrd="1" destOrd="0" presId="urn:microsoft.com/office/officeart/2005/8/layout/bList2"/>
    <dgm:cxn modelId="{26D9BD7A-F7DB-4E68-A437-AA89E31B703E}" type="presParOf" srcId="{E7A9035D-7DDD-4CB7-BEF4-3BE301131C4D}" destId="{BA18892F-7EAA-41DD-B21B-C460B77751C2}" srcOrd="2" destOrd="0" presId="urn:microsoft.com/office/officeart/2005/8/layout/bList2"/>
    <dgm:cxn modelId="{9DFF5E14-F989-45AA-8D4E-130705E91041}" type="presParOf" srcId="{E7A9035D-7DDD-4CB7-BEF4-3BE301131C4D}" destId="{DBC6F7D6-5B12-46FD-9C66-DF9A4F0F7BBD}" srcOrd="3" destOrd="0" presId="urn:microsoft.com/office/officeart/2005/8/layout/bList2"/>
    <dgm:cxn modelId="{C36977DC-8D62-4A48-97A8-9DE503089CF9}" type="presParOf" srcId="{98EE7662-96DA-4CA6-A136-3B2CA3D6FCAE}" destId="{30B849A2-21B8-4F36-9750-B9200BBEACA0}" srcOrd="1" destOrd="0" presId="urn:microsoft.com/office/officeart/2005/8/layout/bList2"/>
    <dgm:cxn modelId="{2F2C7B45-6303-42E8-BB34-FF4508084BA7}" type="presParOf" srcId="{98EE7662-96DA-4CA6-A136-3B2CA3D6FCAE}" destId="{1807243D-982B-4769-8944-3E3DB447A349}" srcOrd="2" destOrd="0" presId="urn:microsoft.com/office/officeart/2005/8/layout/bList2"/>
    <dgm:cxn modelId="{0A156560-0A3A-46A5-BA45-D41482BA99A0}" type="presParOf" srcId="{1807243D-982B-4769-8944-3E3DB447A349}" destId="{5616B0C5-7996-4F86-8012-1DA94AD8359E}" srcOrd="0" destOrd="0" presId="urn:microsoft.com/office/officeart/2005/8/layout/bList2"/>
    <dgm:cxn modelId="{0E124F00-5CE5-47FA-9C29-F2ADF2EB473C}" type="presParOf" srcId="{1807243D-982B-4769-8944-3E3DB447A349}" destId="{A835B9DD-A7EA-496D-A765-22E7CC8DCC5E}" srcOrd="1" destOrd="0" presId="urn:microsoft.com/office/officeart/2005/8/layout/bList2"/>
    <dgm:cxn modelId="{D9176350-FF61-49E4-9C33-E9E749126DDE}" type="presParOf" srcId="{1807243D-982B-4769-8944-3E3DB447A349}" destId="{EC075D59-78B0-42AA-B6F9-F9385F35B691}" srcOrd="2" destOrd="0" presId="urn:microsoft.com/office/officeart/2005/8/layout/bList2"/>
    <dgm:cxn modelId="{CD5C4984-50CB-42BA-B63E-4FD5AEFEE267}" type="presParOf" srcId="{1807243D-982B-4769-8944-3E3DB447A349}" destId="{FEDB5E41-FD68-4F63-BCC6-5616B92DCF11}" srcOrd="3" destOrd="0" presId="urn:microsoft.com/office/officeart/2005/8/layout/bList2"/>
    <dgm:cxn modelId="{BCD384AD-C81B-4472-87B0-38BF9BF47CE3}" type="presParOf" srcId="{98EE7662-96DA-4CA6-A136-3B2CA3D6FCAE}" destId="{A0216494-E80C-4804-962B-A9F3E9DC1FD4}" srcOrd="3" destOrd="0" presId="urn:microsoft.com/office/officeart/2005/8/layout/bList2"/>
    <dgm:cxn modelId="{E4646600-7A30-400F-8966-A8E34B0E3EBD}" type="presParOf" srcId="{98EE7662-96DA-4CA6-A136-3B2CA3D6FCAE}" destId="{C3A2A091-EECB-41A4-AC37-C1AF2CCF0492}" srcOrd="4" destOrd="0" presId="urn:microsoft.com/office/officeart/2005/8/layout/bList2"/>
    <dgm:cxn modelId="{D6FF24CD-A9FB-4118-BB23-A6A13D93387E}" type="presParOf" srcId="{C3A2A091-EECB-41A4-AC37-C1AF2CCF0492}" destId="{06D7B132-20BD-4920-A624-28120BC6D388}" srcOrd="0" destOrd="0" presId="urn:microsoft.com/office/officeart/2005/8/layout/bList2"/>
    <dgm:cxn modelId="{6B0BF4C9-2EFA-40F3-B543-D474CC0D6040}" type="presParOf" srcId="{C3A2A091-EECB-41A4-AC37-C1AF2CCF0492}" destId="{A60C3589-906C-4B9E-AB01-95B283AA2907}" srcOrd="1" destOrd="0" presId="urn:microsoft.com/office/officeart/2005/8/layout/bList2"/>
    <dgm:cxn modelId="{93F9EE42-E037-40AF-A3DE-9291AAC5A3B6}" type="presParOf" srcId="{C3A2A091-EECB-41A4-AC37-C1AF2CCF0492}" destId="{CBCB9553-F973-421D-B2AD-32C09ED6C07D}" srcOrd="2" destOrd="0" presId="urn:microsoft.com/office/officeart/2005/8/layout/bList2"/>
    <dgm:cxn modelId="{B225F826-E5EB-41B7-AB28-B6AB618A4DE3}" type="presParOf" srcId="{C3A2A091-EECB-41A4-AC37-C1AF2CCF0492}" destId="{40D5D19D-FDAF-4FA5-BDB2-FE09AE042259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4B6942-CB6E-4326-986F-63E92E96B8B3}" type="doc">
      <dgm:prSet loTypeId="urn:microsoft.com/office/officeart/2005/8/layout/p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B5E460C-EFF2-4431-9176-89A812E579D0}">
      <dgm:prSet phldrT="[文字]" custT="1"/>
      <dgm:spPr/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客語海陸</a:t>
          </a:r>
          <a:r>
            <a: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-</a:t>
          </a:r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中高級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A42CD93-AADD-4B45-8596-6A10D17A577B}" type="parTrans" cxnId="{08088C1B-D613-43B6-A467-6CB6D39CF71F}">
      <dgm:prSet/>
      <dgm:spPr/>
      <dgm:t>
        <a:bodyPr/>
        <a:lstStyle/>
        <a:p>
          <a:endParaRPr lang="zh-TW" altLang="en-US"/>
        </a:p>
      </dgm:t>
    </dgm:pt>
    <dgm:pt modelId="{441F0551-739D-427C-AC15-8ACE569F2381}" type="sibTrans" cxnId="{08088C1B-D613-43B6-A467-6CB6D39CF71F}">
      <dgm:prSet/>
      <dgm:spPr/>
      <dgm:t>
        <a:bodyPr/>
        <a:lstStyle/>
        <a:p>
          <a:endParaRPr lang="zh-TW" altLang="en-US"/>
        </a:p>
      </dgm:t>
    </dgm:pt>
    <dgm:pt modelId="{BD5936A6-BE7C-4290-BBCB-3CAEE97D73E3}">
      <dgm:prSet phldrT="[文字]" custT="1"/>
      <dgm:spPr/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閩南語</a:t>
          </a:r>
          <a:r>
            <a: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-</a:t>
          </a:r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初級</a:t>
          </a:r>
          <a:endParaRPr lang="zh-TW" altLang="en-US" sz="2400" dirty="0"/>
        </a:p>
      </dgm:t>
    </dgm:pt>
    <dgm:pt modelId="{80CAA344-4723-44C8-96CE-5D0DD91CFF64}" type="parTrans" cxnId="{A33F434B-EBC8-48D8-B3EA-C422AB7D169A}">
      <dgm:prSet/>
      <dgm:spPr/>
      <dgm:t>
        <a:bodyPr/>
        <a:lstStyle/>
        <a:p>
          <a:endParaRPr lang="zh-TW" altLang="en-US"/>
        </a:p>
      </dgm:t>
    </dgm:pt>
    <dgm:pt modelId="{4D2931B5-72FB-42D1-A730-B3804FAA07C5}" type="sibTrans" cxnId="{A33F434B-EBC8-48D8-B3EA-C422AB7D169A}">
      <dgm:prSet/>
      <dgm:spPr/>
      <dgm:t>
        <a:bodyPr/>
        <a:lstStyle/>
        <a:p>
          <a:endParaRPr lang="zh-TW" altLang="en-US"/>
        </a:p>
      </dgm:t>
    </dgm:pt>
    <dgm:pt modelId="{10E1E986-AB96-43FC-8632-FC2D28C432B2}">
      <dgm:prSet phldrT="[文字]" custT="1"/>
      <dgm:spPr/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原住民語</a:t>
          </a:r>
          <a:r>
            <a: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-</a:t>
          </a:r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太魯閣高級</a:t>
          </a:r>
          <a:endParaRPr lang="zh-TW" altLang="en-US" sz="2400" dirty="0"/>
        </a:p>
      </dgm:t>
    </dgm:pt>
    <dgm:pt modelId="{9A36A783-AA0D-4D1D-99EB-9741358A5FBE}" type="parTrans" cxnId="{F9CF91F3-DE0B-493C-8F09-B4C92DB6A26B}">
      <dgm:prSet/>
      <dgm:spPr/>
      <dgm:t>
        <a:bodyPr/>
        <a:lstStyle/>
        <a:p>
          <a:endParaRPr lang="zh-TW" altLang="en-US"/>
        </a:p>
      </dgm:t>
    </dgm:pt>
    <dgm:pt modelId="{F31D3E5D-D5BF-4DB3-A6FD-10041BFF285B}" type="sibTrans" cxnId="{F9CF91F3-DE0B-493C-8F09-B4C92DB6A26B}">
      <dgm:prSet/>
      <dgm:spPr/>
      <dgm:t>
        <a:bodyPr/>
        <a:lstStyle/>
        <a:p>
          <a:endParaRPr lang="zh-TW" altLang="en-US"/>
        </a:p>
      </dgm:t>
    </dgm:pt>
    <dgm:pt modelId="{791A5FA5-3DA2-4672-9019-A46180A6C6CD}" type="pres">
      <dgm:prSet presAssocID="{744B6942-CB6E-4326-986F-63E92E96B8B3}" presName="Name0" presStyleCnt="0">
        <dgm:presLayoutVars>
          <dgm:dir/>
          <dgm:resizeHandles val="exact"/>
        </dgm:presLayoutVars>
      </dgm:prSet>
      <dgm:spPr/>
    </dgm:pt>
    <dgm:pt modelId="{39873582-3346-4272-A84B-26E33C09B89A}" type="pres">
      <dgm:prSet presAssocID="{AB5E460C-EFF2-4431-9176-89A812E579D0}" presName="compNode" presStyleCnt="0"/>
      <dgm:spPr/>
    </dgm:pt>
    <dgm:pt modelId="{BCAA1780-CFD0-40BE-A343-A3E273F4EB38}" type="pres">
      <dgm:prSet presAssocID="{AB5E460C-EFF2-4431-9176-89A812E579D0}" presName="pictRect" presStyleLbl="node1" presStyleIdx="0" presStyleCnt="3" custScaleX="171991" custScaleY="161611" custLinFactNeighborX="4857" custLinFactNeighborY="-1294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C47907BA-3EE3-46B3-A62B-31C4A97C4279}" type="pres">
      <dgm:prSet presAssocID="{AB5E460C-EFF2-4431-9176-89A812E579D0}" presName="textRect" presStyleLbl="revTx" presStyleIdx="0" presStyleCnt="3" custScaleX="186565" custScaleY="69794" custLinFactNeighborX="-33" custLinFactNeighborY="-10610">
        <dgm:presLayoutVars>
          <dgm:bulletEnabled val="1"/>
        </dgm:presLayoutVars>
      </dgm:prSet>
      <dgm:spPr/>
    </dgm:pt>
    <dgm:pt modelId="{A8297149-1B5D-49E7-A566-A5A6E8C5034A}" type="pres">
      <dgm:prSet presAssocID="{441F0551-739D-427C-AC15-8ACE569F2381}" presName="sibTrans" presStyleLbl="sibTrans2D1" presStyleIdx="0" presStyleCnt="0"/>
      <dgm:spPr/>
    </dgm:pt>
    <dgm:pt modelId="{5AF6228C-10E4-4ADD-BF85-85DF7E67CB90}" type="pres">
      <dgm:prSet presAssocID="{BD5936A6-BE7C-4290-BBCB-3CAEE97D73E3}" presName="compNode" presStyleCnt="0"/>
      <dgm:spPr/>
    </dgm:pt>
    <dgm:pt modelId="{A1622EEE-EB27-47EE-AADA-05EE4515A987}" type="pres">
      <dgm:prSet presAssocID="{BD5936A6-BE7C-4290-BBCB-3CAEE97D73E3}" presName="pictRect" presStyleLbl="node1" presStyleIdx="1" presStyleCnt="3" custScaleX="177062" custScaleY="149100" custLinFactNeighborX="23136" custLinFactNeighborY="-995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5C00A2D4-54D9-4DA7-981F-D055A9E0466E}" type="pres">
      <dgm:prSet presAssocID="{BD5936A6-BE7C-4290-BBCB-3CAEE97D73E3}" presName="textRect" presStyleLbl="revTx" presStyleIdx="1" presStyleCnt="3" custScaleX="163530" custScaleY="60622" custLinFactNeighborX="11308" custLinFactNeighborY="34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DCD6C04-FE4B-4BB1-98E4-9DC44F8CA99C}" type="pres">
      <dgm:prSet presAssocID="{4D2931B5-72FB-42D1-A730-B3804FAA07C5}" presName="sibTrans" presStyleLbl="sibTrans2D1" presStyleIdx="0" presStyleCnt="0"/>
      <dgm:spPr/>
    </dgm:pt>
    <dgm:pt modelId="{719C1C80-AAC8-440E-A3A5-B319C9E6F34E}" type="pres">
      <dgm:prSet presAssocID="{10E1E986-AB96-43FC-8632-FC2D28C432B2}" presName="compNode" presStyleCnt="0"/>
      <dgm:spPr/>
    </dgm:pt>
    <dgm:pt modelId="{0344CA06-9D71-45AA-890D-36C1E4CB78DE}" type="pres">
      <dgm:prSet presAssocID="{10E1E986-AB96-43FC-8632-FC2D28C432B2}" presName="pictRect" presStyleLbl="node1" presStyleIdx="2" presStyleCnt="3" custScaleX="188876" custScaleY="150190" custLinFactNeighborX="22757" custLinFactNeighborY="-776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0" b="-50000"/>
          </a:stretch>
        </a:blipFill>
      </dgm:spPr>
    </dgm:pt>
    <dgm:pt modelId="{A0279513-8FAC-4D86-B504-FF2C3CC79090}" type="pres">
      <dgm:prSet presAssocID="{10E1E986-AB96-43FC-8632-FC2D28C432B2}" presName="textRect" presStyleLbl="revTx" presStyleIdx="2" presStyleCnt="3" custScaleX="250717" custScaleY="112398" custLinFactNeighborX="7410" custLinFactNeighborY="3289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9171F50-7E58-4E60-8044-FAEAFC43C8DF}" type="presOf" srcId="{4D2931B5-72FB-42D1-A730-B3804FAA07C5}" destId="{ADCD6C04-FE4B-4BB1-98E4-9DC44F8CA99C}" srcOrd="0" destOrd="0" presId="urn:microsoft.com/office/officeart/2005/8/layout/pList1"/>
    <dgm:cxn modelId="{A33F434B-EBC8-48D8-B3EA-C422AB7D169A}" srcId="{744B6942-CB6E-4326-986F-63E92E96B8B3}" destId="{BD5936A6-BE7C-4290-BBCB-3CAEE97D73E3}" srcOrd="1" destOrd="0" parTransId="{80CAA344-4723-44C8-96CE-5D0DD91CFF64}" sibTransId="{4D2931B5-72FB-42D1-A730-B3804FAA07C5}"/>
    <dgm:cxn modelId="{08088C1B-D613-43B6-A467-6CB6D39CF71F}" srcId="{744B6942-CB6E-4326-986F-63E92E96B8B3}" destId="{AB5E460C-EFF2-4431-9176-89A812E579D0}" srcOrd="0" destOrd="0" parTransId="{3A42CD93-AADD-4B45-8596-6A10D17A577B}" sibTransId="{441F0551-739D-427C-AC15-8ACE569F2381}"/>
    <dgm:cxn modelId="{61B6FBC0-C67E-4FE0-B105-931CF2B99E16}" type="presOf" srcId="{10E1E986-AB96-43FC-8632-FC2D28C432B2}" destId="{A0279513-8FAC-4D86-B504-FF2C3CC79090}" srcOrd="0" destOrd="0" presId="urn:microsoft.com/office/officeart/2005/8/layout/pList1"/>
    <dgm:cxn modelId="{6F949A4F-EE67-4CAB-B90B-FF05FC3D99DB}" type="presOf" srcId="{441F0551-739D-427C-AC15-8ACE569F2381}" destId="{A8297149-1B5D-49E7-A566-A5A6E8C5034A}" srcOrd="0" destOrd="0" presId="urn:microsoft.com/office/officeart/2005/8/layout/pList1"/>
    <dgm:cxn modelId="{F9CF91F3-DE0B-493C-8F09-B4C92DB6A26B}" srcId="{744B6942-CB6E-4326-986F-63E92E96B8B3}" destId="{10E1E986-AB96-43FC-8632-FC2D28C432B2}" srcOrd="2" destOrd="0" parTransId="{9A36A783-AA0D-4D1D-99EB-9741358A5FBE}" sibTransId="{F31D3E5D-D5BF-4DB3-A6FD-10041BFF285B}"/>
    <dgm:cxn modelId="{01A094D8-D077-4B6C-9D75-B8AC56A2D8C3}" type="presOf" srcId="{744B6942-CB6E-4326-986F-63E92E96B8B3}" destId="{791A5FA5-3DA2-4672-9019-A46180A6C6CD}" srcOrd="0" destOrd="0" presId="urn:microsoft.com/office/officeart/2005/8/layout/pList1"/>
    <dgm:cxn modelId="{179B8D65-4F12-428A-94E0-83CF13B1C964}" type="presOf" srcId="{BD5936A6-BE7C-4290-BBCB-3CAEE97D73E3}" destId="{5C00A2D4-54D9-4DA7-981F-D055A9E0466E}" srcOrd="0" destOrd="0" presId="urn:microsoft.com/office/officeart/2005/8/layout/pList1"/>
    <dgm:cxn modelId="{7112115B-90C4-41DA-A262-69BBA23D41E1}" type="presOf" srcId="{AB5E460C-EFF2-4431-9176-89A812E579D0}" destId="{C47907BA-3EE3-46B3-A62B-31C4A97C4279}" srcOrd="0" destOrd="0" presId="urn:microsoft.com/office/officeart/2005/8/layout/pList1"/>
    <dgm:cxn modelId="{8B3B0B6A-1A15-496C-AF40-3A59557B3F53}" type="presParOf" srcId="{791A5FA5-3DA2-4672-9019-A46180A6C6CD}" destId="{39873582-3346-4272-A84B-26E33C09B89A}" srcOrd="0" destOrd="0" presId="urn:microsoft.com/office/officeart/2005/8/layout/pList1"/>
    <dgm:cxn modelId="{522CEA75-64DF-4C4A-8C05-889D1424C0EC}" type="presParOf" srcId="{39873582-3346-4272-A84B-26E33C09B89A}" destId="{BCAA1780-CFD0-40BE-A343-A3E273F4EB38}" srcOrd="0" destOrd="0" presId="urn:microsoft.com/office/officeart/2005/8/layout/pList1"/>
    <dgm:cxn modelId="{30FCF0B7-003B-4D51-A199-F5CC0C9A91A6}" type="presParOf" srcId="{39873582-3346-4272-A84B-26E33C09B89A}" destId="{C47907BA-3EE3-46B3-A62B-31C4A97C4279}" srcOrd="1" destOrd="0" presId="urn:microsoft.com/office/officeart/2005/8/layout/pList1"/>
    <dgm:cxn modelId="{B968997C-0676-4F57-960C-335E5E051421}" type="presParOf" srcId="{791A5FA5-3DA2-4672-9019-A46180A6C6CD}" destId="{A8297149-1B5D-49E7-A566-A5A6E8C5034A}" srcOrd="1" destOrd="0" presId="urn:microsoft.com/office/officeart/2005/8/layout/pList1"/>
    <dgm:cxn modelId="{376BECD5-355F-44CA-AA4E-EF2D9D03D1D7}" type="presParOf" srcId="{791A5FA5-3DA2-4672-9019-A46180A6C6CD}" destId="{5AF6228C-10E4-4ADD-BF85-85DF7E67CB90}" srcOrd="2" destOrd="0" presId="urn:microsoft.com/office/officeart/2005/8/layout/pList1"/>
    <dgm:cxn modelId="{F1BE32BF-3E38-4C7D-8277-4154D669ACF4}" type="presParOf" srcId="{5AF6228C-10E4-4ADD-BF85-85DF7E67CB90}" destId="{A1622EEE-EB27-47EE-AADA-05EE4515A987}" srcOrd="0" destOrd="0" presId="urn:microsoft.com/office/officeart/2005/8/layout/pList1"/>
    <dgm:cxn modelId="{5C7A1328-A557-44EF-8111-AD5F151B603A}" type="presParOf" srcId="{5AF6228C-10E4-4ADD-BF85-85DF7E67CB90}" destId="{5C00A2D4-54D9-4DA7-981F-D055A9E0466E}" srcOrd="1" destOrd="0" presId="urn:microsoft.com/office/officeart/2005/8/layout/pList1"/>
    <dgm:cxn modelId="{EE6EFC91-7358-4705-B4DE-832986A610FA}" type="presParOf" srcId="{791A5FA5-3DA2-4672-9019-A46180A6C6CD}" destId="{ADCD6C04-FE4B-4BB1-98E4-9DC44F8CA99C}" srcOrd="3" destOrd="0" presId="urn:microsoft.com/office/officeart/2005/8/layout/pList1"/>
    <dgm:cxn modelId="{EE92C775-22AE-4CC7-AEFF-F15E87BAC8EC}" type="presParOf" srcId="{791A5FA5-3DA2-4672-9019-A46180A6C6CD}" destId="{719C1C80-AAC8-440E-A3A5-B319C9E6F34E}" srcOrd="4" destOrd="0" presId="urn:microsoft.com/office/officeart/2005/8/layout/pList1"/>
    <dgm:cxn modelId="{F56302BC-AD6E-4578-9BED-1A5738211321}" type="presParOf" srcId="{719C1C80-AAC8-440E-A3A5-B319C9E6F34E}" destId="{0344CA06-9D71-45AA-890D-36C1E4CB78DE}" srcOrd="0" destOrd="0" presId="urn:microsoft.com/office/officeart/2005/8/layout/pList1"/>
    <dgm:cxn modelId="{EEBB0210-F8C7-43FA-B4D4-353BD8263DB0}" type="presParOf" srcId="{719C1C80-AAC8-440E-A3A5-B319C9E6F34E}" destId="{A0279513-8FAC-4D86-B504-FF2C3CC7909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A78328-A186-46C8-B26E-FD89D8565CE1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19262CB-2D36-4823-8BA7-A0A9F592EC69}">
      <dgm:prSet phldrT="[文字]" custT="1"/>
      <dgm:spPr/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本土語文相關研習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6ECDFA6-8DFD-4D26-90D9-8727D08705F0}" type="parTrans" cxnId="{84380D53-0803-4DA7-ABAC-DB2342D3236E}">
      <dgm:prSet/>
      <dgm:spPr/>
      <dgm:t>
        <a:bodyPr/>
        <a:lstStyle/>
        <a:p>
          <a:endParaRPr lang="zh-TW" altLang="en-US"/>
        </a:p>
      </dgm:t>
    </dgm:pt>
    <dgm:pt modelId="{870969A5-F17E-4D98-AF81-6A27AAB15543}" type="sibTrans" cxnId="{84380D53-0803-4DA7-ABAC-DB2342D3236E}">
      <dgm:prSet/>
      <dgm:spPr/>
      <dgm:t>
        <a:bodyPr/>
        <a:lstStyle/>
        <a:p>
          <a:endParaRPr lang="zh-TW" altLang="en-US"/>
        </a:p>
      </dgm:t>
    </dgm:pt>
    <dgm:pt modelId="{B4400F0E-42E3-42F2-A2F2-65C21C8F5AAE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教師精進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23B0F56-E9AA-4B17-93CA-56B076DC3B7B}" type="parTrans" cxnId="{5DFD490B-DBBC-4E3C-AEC6-C52B6F3AC708}">
      <dgm:prSet/>
      <dgm:spPr/>
      <dgm:t>
        <a:bodyPr/>
        <a:lstStyle/>
        <a:p>
          <a:endParaRPr lang="zh-TW" altLang="en-US"/>
        </a:p>
      </dgm:t>
    </dgm:pt>
    <dgm:pt modelId="{7A8B6118-89CF-482D-8718-19DB677897B3}" type="sibTrans" cxnId="{5DFD490B-DBBC-4E3C-AEC6-C52B6F3AC708}">
      <dgm:prSet/>
      <dgm:spPr/>
      <dgm:t>
        <a:bodyPr/>
        <a:lstStyle/>
        <a:p>
          <a:endParaRPr lang="zh-TW" altLang="en-US"/>
        </a:p>
      </dgm:t>
    </dgm:pt>
    <dgm:pt modelId="{3228AAD1-372A-4AF0-86A6-BF0FC78F6A0C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本位課程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B104E5-9631-4A84-BDE5-DB8F85ACF93D}" type="parTrans" cxnId="{F95E30D5-5658-4C07-AFC3-5FCC76B38541}">
      <dgm:prSet/>
      <dgm:spPr/>
      <dgm:t>
        <a:bodyPr/>
        <a:lstStyle/>
        <a:p>
          <a:endParaRPr lang="zh-TW" altLang="en-US"/>
        </a:p>
      </dgm:t>
    </dgm:pt>
    <dgm:pt modelId="{A5500A9F-D06F-4A15-8A74-23BB4FC870A1}" type="sibTrans" cxnId="{F95E30D5-5658-4C07-AFC3-5FCC76B38541}">
      <dgm:prSet/>
      <dgm:spPr/>
      <dgm:t>
        <a:bodyPr/>
        <a:lstStyle/>
        <a:p>
          <a:endParaRPr lang="zh-TW" altLang="en-US"/>
        </a:p>
      </dgm:t>
    </dgm:pt>
    <dgm:pt modelId="{628AF720-3354-4ECA-951D-67D9CE54F493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校訂共備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FF35AFD-0C00-406C-B309-027A796CE059}" type="parTrans" cxnId="{28F31B1A-78E7-4863-897C-08A4767212D2}">
      <dgm:prSet/>
      <dgm:spPr/>
      <dgm:t>
        <a:bodyPr/>
        <a:lstStyle/>
        <a:p>
          <a:endParaRPr lang="zh-TW" altLang="en-US"/>
        </a:p>
      </dgm:t>
    </dgm:pt>
    <dgm:pt modelId="{DBB338DB-D87C-49FD-A0D8-955CB0423862}" type="sibTrans" cxnId="{28F31B1A-78E7-4863-897C-08A4767212D2}">
      <dgm:prSet/>
      <dgm:spPr/>
      <dgm:t>
        <a:bodyPr/>
        <a:lstStyle/>
        <a:p>
          <a:endParaRPr lang="zh-TW" altLang="en-US"/>
        </a:p>
      </dgm:t>
    </dgm:pt>
    <dgm:pt modelId="{30239417-19F4-4DE6-95D1-3B5C2C4BB642}" type="pres">
      <dgm:prSet presAssocID="{33A78328-A186-46C8-B26E-FD89D8565CE1}" presName="composite" presStyleCnt="0">
        <dgm:presLayoutVars>
          <dgm:chMax val="1"/>
          <dgm:dir/>
          <dgm:resizeHandles val="exact"/>
        </dgm:presLayoutVars>
      </dgm:prSet>
      <dgm:spPr/>
    </dgm:pt>
    <dgm:pt modelId="{397123D1-EF44-4B71-BEAA-EE9CC09A48FA}" type="pres">
      <dgm:prSet presAssocID="{B19262CB-2D36-4823-8BA7-A0A9F592EC69}" presName="roof" presStyleLbl="dkBgShp" presStyleIdx="0" presStyleCnt="2" custLinFactNeighborX="-2469" custLinFactNeighborY="14136"/>
      <dgm:spPr/>
    </dgm:pt>
    <dgm:pt modelId="{330DD164-F439-4794-825A-FB231D569338}" type="pres">
      <dgm:prSet presAssocID="{B19262CB-2D36-4823-8BA7-A0A9F592EC69}" presName="pillars" presStyleCnt="0"/>
      <dgm:spPr/>
    </dgm:pt>
    <dgm:pt modelId="{16A67109-D414-4048-8DF9-9F0FE4A34295}" type="pres">
      <dgm:prSet presAssocID="{B19262CB-2D36-4823-8BA7-A0A9F592EC69}" presName="pillar1" presStyleLbl="node1" presStyleIdx="0" presStyleCnt="3">
        <dgm:presLayoutVars>
          <dgm:bulletEnabled val="1"/>
        </dgm:presLayoutVars>
      </dgm:prSet>
      <dgm:spPr/>
    </dgm:pt>
    <dgm:pt modelId="{31249ECB-C1C6-4BEA-8578-BDBA4BC2550B}" type="pres">
      <dgm:prSet presAssocID="{3228AAD1-372A-4AF0-86A6-BF0FC78F6A0C}" presName="pillarX" presStyleLbl="node1" presStyleIdx="1" presStyleCnt="3">
        <dgm:presLayoutVars>
          <dgm:bulletEnabled val="1"/>
        </dgm:presLayoutVars>
      </dgm:prSet>
      <dgm:spPr/>
    </dgm:pt>
    <dgm:pt modelId="{296A8BC4-C2FF-422E-A123-4B019CFC7662}" type="pres">
      <dgm:prSet presAssocID="{628AF720-3354-4ECA-951D-67D9CE54F493}" presName="pillarX" presStyleLbl="node1" presStyleIdx="2" presStyleCnt="3">
        <dgm:presLayoutVars>
          <dgm:bulletEnabled val="1"/>
        </dgm:presLayoutVars>
      </dgm:prSet>
      <dgm:spPr/>
    </dgm:pt>
    <dgm:pt modelId="{96DF5783-8C00-4570-8CB9-D2E0FD5593E2}" type="pres">
      <dgm:prSet presAssocID="{B19262CB-2D36-4823-8BA7-A0A9F592EC69}" presName="base" presStyleLbl="dkBgShp" presStyleIdx="1" presStyleCnt="2"/>
      <dgm:spPr/>
    </dgm:pt>
  </dgm:ptLst>
  <dgm:cxnLst>
    <dgm:cxn modelId="{F0651419-5130-48F1-AFB3-BA6D28C0EA89}" type="presOf" srcId="{628AF720-3354-4ECA-951D-67D9CE54F493}" destId="{296A8BC4-C2FF-422E-A123-4B019CFC7662}" srcOrd="0" destOrd="0" presId="urn:microsoft.com/office/officeart/2005/8/layout/hList3"/>
    <dgm:cxn modelId="{5DFD490B-DBBC-4E3C-AEC6-C52B6F3AC708}" srcId="{B19262CB-2D36-4823-8BA7-A0A9F592EC69}" destId="{B4400F0E-42E3-42F2-A2F2-65C21C8F5AAE}" srcOrd="0" destOrd="0" parTransId="{D23B0F56-E9AA-4B17-93CA-56B076DC3B7B}" sibTransId="{7A8B6118-89CF-482D-8718-19DB677897B3}"/>
    <dgm:cxn modelId="{5C540B95-8857-4A36-AB9E-C5F08B70E3B4}" type="presOf" srcId="{33A78328-A186-46C8-B26E-FD89D8565CE1}" destId="{30239417-19F4-4DE6-95D1-3B5C2C4BB642}" srcOrd="0" destOrd="0" presId="urn:microsoft.com/office/officeart/2005/8/layout/hList3"/>
    <dgm:cxn modelId="{B487FD63-EAC4-4106-A71B-5D8EE5FE927F}" type="presOf" srcId="{B19262CB-2D36-4823-8BA7-A0A9F592EC69}" destId="{397123D1-EF44-4B71-BEAA-EE9CC09A48FA}" srcOrd="0" destOrd="0" presId="urn:microsoft.com/office/officeart/2005/8/layout/hList3"/>
    <dgm:cxn modelId="{28F31B1A-78E7-4863-897C-08A4767212D2}" srcId="{B19262CB-2D36-4823-8BA7-A0A9F592EC69}" destId="{628AF720-3354-4ECA-951D-67D9CE54F493}" srcOrd="2" destOrd="0" parTransId="{7FF35AFD-0C00-406C-B309-027A796CE059}" sibTransId="{DBB338DB-D87C-49FD-A0D8-955CB0423862}"/>
    <dgm:cxn modelId="{B5072211-8A7A-49C8-AD04-376160C413C9}" type="presOf" srcId="{B4400F0E-42E3-42F2-A2F2-65C21C8F5AAE}" destId="{16A67109-D414-4048-8DF9-9F0FE4A34295}" srcOrd="0" destOrd="0" presId="urn:microsoft.com/office/officeart/2005/8/layout/hList3"/>
    <dgm:cxn modelId="{EC1AEA34-7590-4378-AC60-37058BB080D8}" type="presOf" srcId="{3228AAD1-372A-4AF0-86A6-BF0FC78F6A0C}" destId="{31249ECB-C1C6-4BEA-8578-BDBA4BC2550B}" srcOrd="0" destOrd="0" presId="urn:microsoft.com/office/officeart/2005/8/layout/hList3"/>
    <dgm:cxn modelId="{F95E30D5-5658-4C07-AFC3-5FCC76B38541}" srcId="{B19262CB-2D36-4823-8BA7-A0A9F592EC69}" destId="{3228AAD1-372A-4AF0-86A6-BF0FC78F6A0C}" srcOrd="1" destOrd="0" parTransId="{19B104E5-9631-4A84-BDE5-DB8F85ACF93D}" sibTransId="{A5500A9F-D06F-4A15-8A74-23BB4FC870A1}"/>
    <dgm:cxn modelId="{84380D53-0803-4DA7-ABAC-DB2342D3236E}" srcId="{33A78328-A186-46C8-B26E-FD89D8565CE1}" destId="{B19262CB-2D36-4823-8BA7-A0A9F592EC69}" srcOrd="0" destOrd="0" parTransId="{96ECDFA6-8DFD-4D26-90D9-8727D08705F0}" sibTransId="{870969A5-F17E-4D98-AF81-6A27AAB15543}"/>
    <dgm:cxn modelId="{00C1E3D5-0E9E-4652-B417-0739989FCEDA}" type="presParOf" srcId="{30239417-19F4-4DE6-95D1-3B5C2C4BB642}" destId="{397123D1-EF44-4B71-BEAA-EE9CC09A48FA}" srcOrd="0" destOrd="0" presId="urn:microsoft.com/office/officeart/2005/8/layout/hList3"/>
    <dgm:cxn modelId="{06163686-F954-41CA-8B7C-CCA4EF6BAE81}" type="presParOf" srcId="{30239417-19F4-4DE6-95D1-3B5C2C4BB642}" destId="{330DD164-F439-4794-825A-FB231D569338}" srcOrd="1" destOrd="0" presId="urn:microsoft.com/office/officeart/2005/8/layout/hList3"/>
    <dgm:cxn modelId="{675E4DAD-1C18-46BC-8D94-689FED4449C0}" type="presParOf" srcId="{330DD164-F439-4794-825A-FB231D569338}" destId="{16A67109-D414-4048-8DF9-9F0FE4A34295}" srcOrd="0" destOrd="0" presId="urn:microsoft.com/office/officeart/2005/8/layout/hList3"/>
    <dgm:cxn modelId="{00449D1B-A8AF-4B01-A874-BE262C85B505}" type="presParOf" srcId="{330DD164-F439-4794-825A-FB231D569338}" destId="{31249ECB-C1C6-4BEA-8578-BDBA4BC2550B}" srcOrd="1" destOrd="0" presId="urn:microsoft.com/office/officeart/2005/8/layout/hList3"/>
    <dgm:cxn modelId="{97FB7C96-59AA-4BE9-BB15-6B14B3EC2DBA}" type="presParOf" srcId="{330DD164-F439-4794-825A-FB231D569338}" destId="{296A8BC4-C2FF-422E-A123-4B019CFC7662}" srcOrd="2" destOrd="0" presId="urn:microsoft.com/office/officeart/2005/8/layout/hList3"/>
    <dgm:cxn modelId="{BE7EE125-DDE6-4A74-A554-442CB9528934}" type="presParOf" srcId="{30239417-19F4-4DE6-95D1-3B5C2C4BB642}" destId="{96DF5783-8C00-4570-8CB9-D2E0FD5593E2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A78328-A186-46C8-B26E-FD89D8565CE1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19262CB-2D36-4823-8BA7-A0A9F592EC69}">
      <dgm:prSet phldrT="[文字]" custT="1"/>
      <dgm:spPr/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本土語文相關研習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6ECDFA6-8DFD-4D26-90D9-8727D08705F0}" type="parTrans" cxnId="{84380D53-0803-4DA7-ABAC-DB2342D3236E}">
      <dgm:prSet/>
      <dgm:spPr/>
      <dgm:t>
        <a:bodyPr/>
        <a:lstStyle/>
        <a:p>
          <a:endParaRPr lang="zh-TW" altLang="en-US"/>
        </a:p>
      </dgm:t>
    </dgm:pt>
    <dgm:pt modelId="{870969A5-F17E-4D98-AF81-6A27AAB15543}" type="sibTrans" cxnId="{84380D53-0803-4DA7-ABAC-DB2342D3236E}">
      <dgm:prSet/>
      <dgm:spPr/>
      <dgm:t>
        <a:bodyPr/>
        <a:lstStyle/>
        <a:p>
          <a:endParaRPr lang="zh-TW" altLang="en-US"/>
        </a:p>
      </dgm:t>
    </dgm:pt>
    <dgm:pt modelId="{B4400F0E-42E3-42F2-A2F2-65C21C8F5AAE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教師精進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23B0F56-E9AA-4B17-93CA-56B076DC3B7B}" type="parTrans" cxnId="{5DFD490B-DBBC-4E3C-AEC6-C52B6F3AC708}">
      <dgm:prSet/>
      <dgm:spPr/>
      <dgm:t>
        <a:bodyPr/>
        <a:lstStyle/>
        <a:p>
          <a:endParaRPr lang="zh-TW" altLang="en-US"/>
        </a:p>
      </dgm:t>
    </dgm:pt>
    <dgm:pt modelId="{7A8B6118-89CF-482D-8718-19DB677897B3}" type="sibTrans" cxnId="{5DFD490B-DBBC-4E3C-AEC6-C52B6F3AC708}">
      <dgm:prSet/>
      <dgm:spPr/>
      <dgm:t>
        <a:bodyPr/>
        <a:lstStyle/>
        <a:p>
          <a:endParaRPr lang="zh-TW" altLang="en-US"/>
        </a:p>
      </dgm:t>
    </dgm:pt>
    <dgm:pt modelId="{3228AAD1-372A-4AF0-86A6-BF0FC78F6A0C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本位課程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B104E5-9631-4A84-BDE5-DB8F85ACF93D}" type="parTrans" cxnId="{F95E30D5-5658-4C07-AFC3-5FCC76B38541}">
      <dgm:prSet/>
      <dgm:spPr/>
      <dgm:t>
        <a:bodyPr/>
        <a:lstStyle/>
        <a:p>
          <a:endParaRPr lang="zh-TW" altLang="en-US"/>
        </a:p>
      </dgm:t>
    </dgm:pt>
    <dgm:pt modelId="{A5500A9F-D06F-4A15-8A74-23BB4FC870A1}" type="sibTrans" cxnId="{F95E30D5-5658-4C07-AFC3-5FCC76B38541}">
      <dgm:prSet/>
      <dgm:spPr/>
      <dgm:t>
        <a:bodyPr/>
        <a:lstStyle/>
        <a:p>
          <a:endParaRPr lang="zh-TW" altLang="en-US"/>
        </a:p>
      </dgm:t>
    </dgm:pt>
    <dgm:pt modelId="{628AF720-3354-4ECA-951D-67D9CE54F493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校訂共備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FF35AFD-0C00-406C-B309-027A796CE059}" type="parTrans" cxnId="{28F31B1A-78E7-4863-897C-08A4767212D2}">
      <dgm:prSet/>
      <dgm:spPr/>
      <dgm:t>
        <a:bodyPr/>
        <a:lstStyle/>
        <a:p>
          <a:endParaRPr lang="zh-TW" altLang="en-US"/>
        </a:p>
      </dgm:t>
    </dgm:pt>
    <dgm:pt modelId="{DBB338DB-D87C-49FD-A0D8-955CB0423862}" type="sibTrans" cxnId="{28F31B1A-78E7-4863-897C-08A4767212D2}">
      <dgm:prSet/>
      <dgm:spPr/>
      <dgm:t>
        <a:bodyPr/>
        <a:lstStyle/>
        <a:p>
          <a:endParaRPr lang="zh-TW" altLang="en-US"/>
        </a:p>
      </dgm:t>
    </dgm:pt>
    <dgm:pt modelId="{30239417-19F4-4DE6-95D1-3B5C2C4BB642}" type="pres">
      <dgm:prSet presAssocID="{33A78328-A186-46C8-B26E-FD89D8565CE1}" presName="composite" presStyleCnt="0">
        <dgm:presLayoutVars>
          <dgm:chMax val="1"/>
          <dgm:dir/>
          <dgm:resizeHandles val="exact"/>
        </dgm:presLayoutVars>
      </dgm:prSet>
      <dgm:spPr/>
    </dgm:pt>
    <dgm:pt modelId="{397123D1-EF44-4B71-BEAA-EE9CC09A48FA}" type="pres">
      <dgm:prSet presAssocID="{B19262CB-2D36-4823-8BA7-A0A9F592EC69}" presName="roof" presStyleLbl="dkBgShp" presStyleIdx="0" presStyleCnt="2" custLinFactNeighborX="-826" custLinFactNeighborY="8942"/>
      <dgm:spPr/>
    </dgm:pt>
    <dgm:pt modelId="{330DD164-F439-4794-825A-FB231D569338}" type="pres">
      <dgm:prSet presAssocID="{B19262CB-2D36-4823-8BA7-A0A9F592EC69}" presName="pillars" presStyleCnt="0"/>
      <dgm:spPr/>
    </dgm:pt>
    <dgm:pt modelId="{16A67109-D414-4048-8DF9-9F0FE4A34295}" type="pres">
      <dgm:prSet presAssocID="{B19262CB-2D36-4823-8BA7-A0A9F592EC69}" presName="pillar1" presStyleLbl="node1" presStyleIdx="0" presStyleCnt="3" custLinFactNeighborX="-3540" custLinFactNeighborY="1874">
        <dgm:presLayoutVars>
          <dgm:bulletEnabled val="1"/>
        </dgm:presLayoutVars>
      </dgm:prSet>
      <dgm:spPr/>
    </dgm:pt>
    <dgm:pt modelId="{31249ECB-C1C6-4BEA-8578-BDBA4BC2550B}" type="pres">
      <dgm:prSet presAssocID="{3228AAD1-372A-4AF0-86A6-BF0FC78F6A0C}" presName="pillarX" presStyleLbl="node1" presStyleIdx="1" presStyleCnt="3">
        <dgm:presLayoutVars>
          <dgm:bulletEnabled val="1"/>
        </dgm:presLayoutVars>
      </dgm:prSet>
      <dgm:spPr/>
    </dgm:pt>
    <dgm:pt modelId="{296A8BC4-C2FF-422E-A123-4B019CFC7662}" type="pres">
      <dgm:prSet presAssocID="{628AF720-3354-4ECA-951D-67D9CE54F493}" presName="pillarX" presStyleLbl="node1" presStyleIdx="2" presStyleCnt="3">
        <dgm:presLayoutVars>
          <dgm:bulletEnabled val="1"/>
        </dgm:presLayoutVars>
      </dgm:prSet>
      <dgm:spPr/>
    </dgm:pt>
    <dgm:pt modelId="{96DF5783-8C00-4570-8CB9-D2E0FD5593E2}" type="pres">
      <dgm:prSet presAssocID="{B19262CB-2D36-4823-8BA7-A0A9F592EC69}" presName="base" presStyleLbl="dkBgShp" presStyleIdx="1" presStyleCnt="2" custLinFactNeighborX="377" custLinFactNeighborY="-8148"/>
      <dgm:spPr/>
    </dgm:pt>
  </dgm:ptLst>
  <dgm:cxnLst>
    <dgm:cxn modelId="{5DFD490B-DBBC-4E3C-AEC6-C52B6F3AC708}" srcId="{B19262CB-2D36-4823-8BA7-A0A9F592EC69}" destId="{B4400F0E-42E3-42F2-A2F2-65C21C8F5AAE}" srcOrd="0" destOrd="0" parTransId="{D23B0F56-E9AA-4B17-93CA-56B076DC3B7B}" sibTransId="{7A8B6118-89CF-482D-8718-19DB677897B3}"/>
    <dgm:cxn modelId="{389225AC-93F0-4586-A952-4D20DA31F1C2}" type="presOf" srcId="{628AF720-3354-4ECA-951D-67D9CE54F493}" destId="{296A8BC4-C2FF-422E-A123-4B019CFC7662}" srcOrd="0" destOrd="0" presId="urn:microsoft.com/office/officeart/2005/8/layout/hList3"/>
    <dgm:cxn modelId="{EB77727B-1A2C-41B6-889E-334F2EDC4E5F}" type="presOf" srcId="{B19262CB-2D36-4823-8BA7-A0A9F592EC69}" destId="{397123D1-EF44-4B71-BEAA-EE9CC09A48FA}" srcOrd="0" destOrd="0" presId="urn:microsoft.com/office/officeart/2005/8/layout/hList3"/>
    <dgm:cxn modelId="{28F31B1A-78E7-4863-897C-08A4767212D2}" srcId="{B19262CB-2D36-4823-8BA7-A0A9F592EC69}" destId="{628AF720-3354-4ECA-951D-67D9CE54F493}" srcOrd="2" destOrd="0" parTransId="{7FF35AFD-0C00-406C-B309-027A796CE059}" sibTransId="{DBB338DB-D87C-49FD-A0D8-955CB0423862}"/>
    <dgm:cxn modelId="{4CAE4696-25BF-47EC-93C2-F443391C8474}" type="presOf" srcId="{33A78328-A186-46C8-B26E-FD89D8565CE1}" destId="{30239417-19F4-4DE6-95D1-3B5C2C4BB642}" srcOrd="0" destOrd="0" presId="urn:microsoft.com/office/officeart/2005/8/layout/hList3"/>
    <dgm:cxn modelId="{ABB7D841-8BF5-4128-B09F-83906C7CCFA7}" type="presOf" srcId="{3228AAD1-372A-4AF0-86A6-BF0FC78F6A0C}" destId="{31249ECB-C1C6-4BEA-8578-BDBA4BC2550B}" srcOrd="0" destOrd="0" presId="urn:microsoft.com/office/officeart/2005/8/layout/hList3"/>
    <dgm:cxn modelId="{121FBC74-D54A-490E-A84A-74FFF6853DAC}" type="presOf" srcId="{B4400F0E-42E3-42F2-A2F2-65C21C8F5AAE}" destId="{16A67109-D414-4048-8DF9-9F0FE4A34295}" srcOrd="0" destOrd="0" presId="urn:microsoft.com/office/officeart/2005/8/layout/hList3"/>
    <dgm:cxn modelId="{F95E30D5-5658-4C07-AFC3-5FCC76B38541}" srcId="{B19262CB-2D36-4823-8BA7-A0A9F592EC69}" destId="{3228AAD1-372A-4AF0-86A6-BF0FC78F6A0C}" srcOrd="1" destOrd="0" parTransId="{19B104E5-9631-4A84-BDE5-DB8F85ACF93D}" sibTransId="{A5500A9F-D06F-4A15-8A74-23BB4FC870A1}"/>
    <dgm:cxn modelId="{84380D53-0803-4DA7-ABAC-DB2342D3236E}" srcId="{33A78328-A186-46C8-B26E-FD89D8565CE1}" destId="{B19262CB-2D36-4823-8BA7-A0A9F592EC69}" srcOrd="0" destOrd="0" parTransId="{96ECDFA6-8DFD-4D26-90D9-8727D08705F0}" sibTransId="{870969A5-F17E-4D98-AF81-6A27AAB15543}"/>
    <dgm:cxn modelId="{FE40E9CA-B06B-4F2B-8D6D-20569337FA49}" type="presParOf" srcId="{30239417-19F4-4DE6-95D1-3B5C2C4BB642}" destId="{397123D1-EF44-4B71-BEAA-EE9CC09A48FA}" srcOrd="0" destOrd="0" presId="urn:microsoft.com/office/officeart/2005/8/layout/hList3"/>
    <dgm:cxn modelId="{6033BC06-286C-48EC-BA88-1DFDADEE05E8}" type="presParOf" srcId="{30239417-19F4-4DE6-95D1-3B5C2C4BB642}" destId="{330DD164-F439-4794-825A-FB231D569338}" srcOrd="1" destOrd="0" presId="urn:microsoft.com/office/officeart/2005/8/layout/hList3"/>
    <dgm:cxn modelId="{42730D2A-D6F6-4158-92F0-0149C28FDD9E}" type="presParOf" srcId="{330DD164-F439-4794-825A-FB231D569338}" destId="{16A67109-D414-4048-8DF9-9F0FE4A34295}" srcOrd="0" destOrd="0" presId="urn:microsoft.com/office/officeart/2005/8/layout/hList3"/>
    <dgm:cxn modelId="{50A61941-9857-4058-ACE6-4AA17DB9BE42}" type="presParOf" srcId="{330DD164-F439-4794-825A-FB231D569338}" destId="{31249ECB-C1C6-4BEA-8578-BDBA4BC2550B}" srcOrd="1" destOrd="0" presId="urn:microsoft.com/office/officeart/2005/8/layout/hList3"/>
    <dgm:cxn modelId="{3A6C637F-3D47-4244-9BB1-FCFB93001E83}" type="presParOf" srcId="{330DD164-F439-4794-825A-FB231D569338}" destId="{296A8BC4-C2FF-422E-A123-4B019CFC7662}" srcOrd="2" destOrd="0" presId="urn:microsoft.com/office/officeart/2005/8/layout/hList3"/>
    <dgm:cxn modelId="{E7B5B6A8-2A5C-4335-AA9C-D6F5E93DD56E}" type="presParOf" srcId="{30239417-19F4-4DE6-95D1-3B5C2C4BB642}" destId="{96DF5783-8C00-4570-8CB9-D2E0FD5593E2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6B2B443-6EBE-4726-98CE-F96F79BDDEC4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D9F469B6-E2E7-40D6-866E-3851134D7353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轉入生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B9C1912-C262-466D-B5BF-E2FCE3127E2D}" type="parTrans" cxnId="{B49D2D66-E2C5-4025-9166-89266DA35943}">
      <dgm:prSet/>
      <dgm:spPr/>
      <dgm:t>
        <a:bodyPr/>
        <a:lstStyle/>
        <a:p>
          <a:endParaRPr lang="zh-TW" altLang="en-US"/>
        </a:p>
      </dgm:t>
    </dgm:pt>
    <dgm:pt modelId="{C3D95DCA-6C01-4F3F-B114-7642A33C341F}" type="sibTrans" cxnId="{B49D2D66-E2C5-4025-9166-89266DA35943}">
      <dgm:prSet/>
      <dgm:spPr/>
      <dgm:t>
        <a:bodyPr/>
        <a:lstStyle/>
        <a:p>
          <a:endParaRPr lang="zh-TW" altLang="en-US"/>
        </a:p>
      </dgm:t>
    </dgm:pt>
    <dgm:pt modelId="{E1AFA6F8-82E7-4308-BF2C-CA5D36132669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新生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B75E44E-7C05-4965-99CF-B98339CEF722}" type="parTrans" cxnId="{9D25B603-588D-4571-BE30-5F19E9765DC8}">
      <dgm:prSet/>
      <dgm:spPr/>
      <dgm:t>
        <a:bodyPr/>
        <a:lstStyle/>
        <a:p>
          <a:endParaRPr lang="zh-TW" altLang="en-US"/>
        </a:p>
      </dgm:t>
    </dgm:pt>
    <dgm:pt modelId="{DF98CED1-F539-4933-972B-F2CC98B947A4}" type="sibTrans" cxnId="{9D25B603-588D-4571-BE30-5F19E9765DC8}">
      <dgm:prSet/>
      <dgm:spPr/>
      <dgm:t>
        <a:bodyPr/>
        <a:lstStyle/>
        <a:p>
          <a:endParaRPr lang="zh-TW" altLang="en-US"/>
        </a:p>
      </dgm:t>
    </dgm:pt>
    <dgm:pt modelId="{F76066BA-FDCF-4FE6-8F07-8826A4E468F7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舊生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CEBF9CE-3588-46F7-8D8F-E764F828595E}" type="parTrans" cxnId="{EF4F4E45-3126-4DD2-BB34-222539E8C803}">
      <dgm:prSet/>
      <dgm:spPr/>
      <dgm:t>
        <a:bodyPr/>
        <a:lstStyle/>
        <a:p>
          <a:endParaRPr lang="zh-TW" altLang="en-US"/>
        </a:p>
      </dgm:t>
    </dgm:pt>
    <dgm:pt modelId="{8BD8DB17-4A76-476C-9CB4-08DBAE5D80A3}" type="sibTrans" cxnId="{EF4F4E45-3126-4DD2-BB34-222539E8C803}">
      <dgm:prSet/>
      <dgm:spPr/>
      <dgm:t>
        <a:bodyPr/>
        <a:lstStyle/>
        <a:p>
          <a:endParaRPr lang="zh-TW" altLang="en-US"/>
        </a:p>
      </dgm:t>
    </dgm:pt>
    <dgm:pt modelId="{E7245546-B9FD-4BCE-9E99-555E77814258}" type="pres">
      <dgm:prSet presAssocID="{A6B2B443-6EBE-4726-98CE-F96F79BDDEC4}" presName="Name0" presStyleCnt="0">
        <dgm:presLayoutVars>
          <dgm:dir/>
          <dgm:resizeHandles val="exact"/>
        </dgm:presLayoutVars>
      </dgm:prSet>
      <dgm:spPr/>
    </dgm:pt>
    <dgm:pt modelId="{DEC2179D-2C13-49CC-BA7D-D11AC03AEA8A}" type="pres">
      <dgm:prSet presAssocID="{A6B2B443-6EBE-4726-98CE-F96F79BDDEC4}" presName="bkgdShp" presStyleLbl="alignAccFollowNode1" presStyleIdx="0" presStyleCnt="1" custScaleY="145223" custLinFactNeighborY="32850"/>
      <dgm:spPr/>
    </dgm:pt>
    <dgm:pt modelId="{A465EE23-C4B3-4E6A-934B-F7A9AF20B8B1}" type="pres">
      <dgm:prSet presAssocID="{A6B2B443-6EBE-4726-98CE-F96F79BDDEC4}" presName="linComp" presStyleCnt="0"/>
      <dgm:spPr/>
    </dgm:pt>
    <dgm:pt modelId="{C73B462A-813E-4FDB-9F72-ED09B4B5C9F3}" type="pres">
      <dgm:prSet presAssocID="{D9F469B6-E2E7-40D6-866E-3851134D7353}" presName="compNode" presStyleCnt="0"/>
      <dgm:spPr/>
    </dgm:pt>
    <dgm:pt modelId="{26F59AC4-94DC-4F0D-8CD2-CFF606AD4649}" type="pres">
      <dgm:prSet presAssocID="{D9F469B6-E2E7-40D6-866E-3851134D7353}" presName="node" presStyleLbl="node1" presStyleIdx="0" presStyleCnt="3" custScaleX="51766" custScaleY="35535" custLinFactNeighborX="856" custLinFactNeighborY="-8862">
        <dgm:presLayoutVars>
          <dgm:bulletEnabled val="1"/>
        </dgm:presLayoutVars>
      </dgm:prSet>
      <dgm:spPr/>
    </dgm:pt>
    <dgm:pt modelId="{68E1B7D1-C807-4E86-B7FB-2FF7458FE7CF}" type="pres">
      <dgm:prSet presAssocID="{D9F469B6-E2E7-40D6-866E-3851134D7353}" presName="invisiNode" presStyleLbl="node1" presStyleIdx="0" presStyleCnt="3"/>
      <dgm:spPr/>
    </dgm:pt>
    <dgm:pt modelId="{1730A9EA-1849-4FEE-AE68-E98AF46A119F}" type="pres">
      <dgm:prSet presAssocID="{D9F469B6-E2E7-40D6-866E-3851134D7353}" presName="imagNode" presStyleLbl="fgImgPlace1" presStyleIdx="0" presStyleCnt="3" custScaleX="114374" custScaleY="17816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AF974F11-EE20-4318-A8CE-C913DD6B9930}" type="pres">
      <dgm:prSet presAssocID="{C3D95DCA-6C01-4F3F-B114-7642A33C341F}" presName="sibTrans" presStyleLbl="sibTrans2D1" presStyleIdx="0" presStyleCnt="0"/>
      <dgm:spPr/>
    </dgm:pt>
    <dgm:pt modelId="{FAC8A81C-1939-4D83-91DC-C40BD50F8A19}" type="pres">
      <dgm:prSet presAssocID="{E1AFA6F8-82E7-4308-BF2C-CA5D36132669}" presName="compNode" presStyleCnt="0"/>
      <dgm:spPr/>
    </dgm:pt>
    <dgm:pt modelId="{5EEA5268-A5A1-407E-9B41-C8945FE64AD6}" type="pres">
      <dgm:prSet presAssocID="{E1AFA6F8-82E7-4308-BF2C-CA5D36132669}" presName="node" presStyleLbl="node1" presStyleIdx="1" presStyleCnt="3" custScaleX="59770" custScaleY="29350" custLinFactNeighborX="1341" custLinFactNeighborY="-11682">
        <dgm:presLayoutVars>
          <dgm:bulletEnabled val="1"/>
        </dgm:presLayoutVars>
      </dgm:prSet>
      <dgm:spPr/>
    </dgm:pt>
    <dgm:pt modelId="{880032D7-25F1-4589-92D6-811F005E44FE}" type="pres">
      <dgm:prSet presAssocID="{E1AFA6F8-82E7-4308-BF2C-CA5D36132669}" presName="invisiNode" presStyleLbl="node1" presStyleIdx="1" presStyleCnt="3"/>
      <dgm:spPr/>
    </dgm:pt>
    <dgm:pt modelId="{A9FE21D0-3C44-46DE-807A-97CC796CF1E3}" type="pres">
      <dgm:prSet presAssocID="{E1AFA6F8-82E7-4308-BF2C-CA5D36132669}" presName="imagNode" presStyleLbl="fgImgPlace1" presStyleIdx="1" presStyleCnt="3" custScaleX="108532" custScaleY="17988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0EDC524E-2CCC-4443-80DD-423D72364E26}" type="pres">
      <dgm:prSet presAssocID="{DF98CED1-F539-4933-972B-F2CC98B947A4}" presName="sibTrans" presStyleLbl="sibTrans2D1" presStyleIdx="0" presStyleCnt="0"/>
      <dgm:spPr/>
    </dgm:pt>
    <dgm:pt modelId="{F5562BEA-3823-4168-972E-05BE01E939B2}" type="pres">
      <dgm:prSet presAssocID="{F76066BA-FDCF-4FE6-8F07-8826A4E468F7}" presName="compNode" presStyleCnt="0"/>
      <dgm:spPr/>
    </dgm:pt>
    <dgm:pt modelId="{D151303B-A967-434A-960B-797AF8A2CF37}" type="pres">
      <dgm:prSet presAssocID="{F76066BA-FDCF-4FE6-8F07-8826A4E468F7}" presName="node" presStyleLbl="node1" presStyleIdx="2" presStyleCnt="3" custScaleX="56690" custScaleY="34469" custLinFactNeighborX="9311" custLinFactNeighborY="-9329">
        <dgm:presLayoutVars>
          <dgm:bulletEnabled val="1"/>
        </dgm:presLayoutVars>
      </dgm:prSet>
      <dgm:spPr/>
    </dgm:pt>
    <dgm:pt modelId="{965A06DD-C5A1-4F9B-A743-790E46B1E94F}" type="pres">
      <dgm:prSet presAssocID="{F76066BA-FDCF-4FE6-8F07-8826A4E468F7}" presName="invisiNode" presStyleLbl="node1" presStyleIdx="2" presStyleCnt="3"/>
      <dgm:spPr/>
    </dgm:pt>
    <dgm:pt modelId="{330FC055-666C-4D61-8B60-564FF5FCF1EB}" type="pres">
      <dgm:prSet presAssocID="{F76066BA-FDCF-4FE6-8F07-8826A4E468F7}" presName="imagNode" presStyleLbl="fgImgPlace1" presStyleIdx="2" presStyleCnt="3" custScaleX="106944" custScaleY="175944" custLinFactNeighborX="6505" custLinFactNeighborY="192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</dgm:ptLst>
  <dgm:cxnLst>
    <dgm:cxn modelId="{7BB3008D-9C29-4EDA-84E4-7FE6C0D0053E}" type="presOf" srcId="{DF98CED1-F539-4933-972B-F2CC98B947A4}" destId="{0EDC524E-2CCC-4443-80DD-423D72364E26}" srcOrd="0" destOrd="0" presId="urn:microsoft.com/office/officeart/2005/8/layout/pList2"/>
    <dgm:cxn modelId="{191F2A83-99DD-4630-BFFD-AF15C0925EBB}" type="presOf" srcId="{D9F469B6-E2E7-40D6-866E-3851134D7353}" destId="{26F59AC4-94DC-4F0D-8CD2-CFF606AD4649}" srcOrd="0" destOrd="0" presId="urn:microsoft.com/office/officeart/2005/8/layout/pList2"/>
    <dgm:cxn modelId="{B49D2D66-E2C5-4025-9166-89266DA35943}" srcId="{A6B2B443-6EBE-4726-98CE-F96F79BDDEC4}" destId="{D9F469B6-E2E7-40D6-866E-3851134D7353}" srcOrd="0" destOrd="0" parTransId="{DB9C1912-C262-466D-B5BF-E2FCE3127E2D}" sibTransId="{C3D95DCA-6C01-4F3F-B114-7642A33C341F}"/>
    <dgm:cxn modelId="{D79D3919-6E34-4020-8C7F-C69B2F25B9F1}" type="presOf" srcId="{A6B2B443-6EBE-4726-98CE-F96F79BDDEC4}" destId="{E7245546-B9FD-4BCE-9E99-555E77814258}" srcOrd="0" destOrd="0" presId="urn:microsoft.com/office/officeart/2005/8/layout/pList2"/>
    <dgm:cxn modelId="{74225DC0-315A-4468-BE0D-40D5F9912F81}" type="presOf" srcId="{F76066BA-FDCF-4FE6-8F07-8826A4E468F7}" destId="{D151303B-A967-434A-960B-797AF8A2CF37}" srcOrd="0" destOrd="0" presId="urn:microsoft.com/office/officeart/2005/8/layout/pList2"/>
    <dgm:cxn modelId="{20B054BA-9C41-4DB6-B111-C123C67D95CC}" type="presOf" srcId="{C3D95DCA-6C01-4F3F-B114-7642A33C341F}" destId="{AF974F11-EE20-4318-A8CE-C913DD6B9930}" srcOrd="0" destOrd="0" presId="urn:microsoft.com/office/officeart/2005/8/layout/pList2"/>
    <dgm:cxn modelId="{9D25B603-588D-4571-BE30-5F19E9765DC8}" srcId="{A6B2B443-6EBE-4726-98CE-F96F79BDDEC4}" destId="{E1AFA6F8-82E7-4308-BF2C-CA5D36132669}" srcOrd="1" destOrd="0" parTransId="{6B75E44E-7C05-4965-99CF-B98339CEF722}" sibTransId="{DF98CED1-F539-4933-972B-F2CC98B947A4}"/>
    <dgm:cxn modelId="{EF4F4E45-3126-4DD2-BB34-222539E8C803}" srcId="{A6B2B443-6EBE-4726-98CE-F96F79BDDEC4}" destId="{F76066BA-FDCF-4FE6-8F07-8826A4E468F7}" srcOrd="2" destOrd="0" parTransId="{2CEBF9CE-3588-46F7-8D8F-E764F828595E}" sibTransId="{8BD8DB17-4A76-476C-9CB4-08DBAE5D80A3}"/>
    <dgm:cxn modelId="{30789C7E-F770-4500-907A-C8094A6E755D}" type="presOf" srcId="{E1AFA6F8-82E7-4308-BF2C-CA5D36132669}" destId="{5EEA5268-A5A1-407E-9B41-C8945FE64AD6}" srcOrd="0" destOrd="0" presId="urn:microsoft.com/office/officeart/2005/8/layout/pList2"/>
    <dgm:cxn modelId="{B6A1FD4C-3F5F-40C9-8F17-B3378CAB338C}" type="presParOf" srcId="{E7245546-B9FD-4BCE-9E99-555E77814258}" destId="{DEC2179D-2C13-49CC-BA7D-D11AC03AEA8A}" srcOrd="0" destOrd="0" presId="urn:microsoft.com/office/officeart/2005/8/layout/pList2"/>
    <dgm:cxn modelId="{3A5BEFEC-00E1-40CB-B738-967DE11DBA2B}" type="presParOf" srcId="{E7245546-B9FD-4BCE-9E99-555E77814258}" destId="{A465EE23-C4B3-4E6A-934B-F7A9AF20B8B1}" srcOrd="1" destOrd="0" presId="urn:microsoft.com/office/officeart/2005/8/layout/pList2"/>
    <dgm:cxn modelId="{F2A1B35D-12C8-494D-8FEB-374CC44517C6}" type="presParOf" srcId="{A465EE23-C4B3-4E6A-934B-F7A9AF20B8B1}" destId="{C73B462A-813E-4FDB-9F72-ED09B4B5C9F3}" srcOrd="0" destOrd="0" presId="urn:microsoft.com/office/officeart/2005/8/layout/pList2"/>
    <dgm:cxn modelId="{DB088F7D-EFD6-42E3-B729-B2C059A26235}" type="presParOf" srcId="{C73B462A-813E-4FDB-9F72-ED09B4B5C9F3}" destId="{26F59AC4-94DC-4F0D-8CD2-CFF606AD4649}" srcOrd="0" destOrd="0" presId="urn:microsoft.com/office/officeart/2005/8/layout/pList2"/>
    <dgm:cxn modelId="{E74A693F-E475-4F0F-8FF7-5234BCF90BE5}" type="presParOf" srcId="{C73B462A-813E-4FDB-9F72-ED09B4B5C9F3}" destId="{68E1B7D1-C807-4E86-B7FB-2FF7458FE7CF}" srcOrd="1" destOrd="0" presId="urn:microsoft.com/office/officeart/2005/8/layout/pList2"/>
    <dgm:cxn modelId="{661FF3DA-60D1-4390-B751-1BE6B145E8BC}" type="presParOf" srcId="{C73B462A-813E-4FDB-9F72-ED09B4B5C9F3}" destId="{1730A9EA-1849-4FEE-AE68-E98AF46A119F}" srcOrd="2" destOrd="0" presId="urn:microsoft.com/office/officeart/2005/8/layout/pList2"/>
    <dgm:cxn modelId="{20E1BE03-3B59-44CC-984D-CE7921FE27B8}" type="presParOf" srcId="{A465EE23-C4B3-4E6A-934B-F7A9AF20B8B1}" destId="{AF974F11-EE20-4318-A8CE-C913DD6B9930}" srcOrd="1" destOrd="0" presId="urn:microsoft.com/office/officeart/2005/8/layout/pList2"/>
    <dgm:cxn modelId="{CB29BEC6-2997-444B-ACE0-69FE5773E8AA}" type="presParOf" srcId="{A465EE23-C4B3-4E6A-934B-F7A9AF20B8B1}" destId="{FAC8A81C-1939-4D83-91DC-C40BD50F8A19}" srcOrd="2" destOrd="0" presId="urn:microsoft.com/office/officeart/2005/8/layout/pList2"/>
    <dgm:cxn modelId="{86023BB9-8352-4882-B52C-322A668602DA}" type="presParOf" srcId="{FAC8A81C-1939-4D83-91DC-C40BD50F8A19}" destId="{5EEA5268-A5A1-407E-9B41-C8945FE64AD6}" srcOrd="0" destOrd="0" presId="urn:microsoft.com/office/officeart/2005/8/layout/pList2"/>
    <dgm:cxn modelId="{E89A0465-92A2-4668-9159-B58D59E797CF}" type="presParOf" srcId="{FAC8A81C-1939-4D83-91DC-C40BD50F8A19}" destId="{880032D7-25F1-4589-92D6-811F005E44FE}" srcOrd="1" destOrd="0" presId="urn:microsoft.com/office/officeart/2005/8/layout/pList2"/>
    <dgm:cxn modelId="{00E1849C-64D4-43BD-9720-1086E5204EE0}" type="presParOf" srcId="{FAC8A81C-1939-4D83-91DC-C40BD50F8A19}" destId="{A9FE21D0-3C44-46DE-807A-97CC796CF1E3}" srcOrd="2" destOrd="0" presId="urn:microsoft.com/office/officeart/2005/8/layout/pList2"/>
    <dgm:cxn modelId="{0553B024-AA32-4C73-A77E-170D0F57F211}" type="presParOf" srcId="{A465EE23-C4B3-4E6A-934B-F7A9AF20B8B1}" destId="{0EDC524E-2CCC-4443-80DD-423D72364E26}" srcOrd="3" destOrd="0" presId="urn:microsoft.com/office/officeart/2005/8/layout/pList2"/>
    <dgm:cxn modelId="{A5D69A5D-FEF0-4433-8D94-A4FEF9545BE2}" type="presParOf" srcId="{A465EE23-C4B3-4E6A-934B-F7A9AF20B8B1}" destId="{F5562BEA-3823-4168-972E-05BE01E939B2}" srcOrd="4" destOrd="0" presId="urn:microsoft.com/office/officeart/2005/8/layout/pList2"/>
    <dgm:cxn modelId="{AD0FD08B-A3B3-4143-9F0C-20D9BF48004C}" type="presParOf" srcId="{F5562BEA-3823-4168-972E-05BE01E939B2}" destId="{D151303B-A967-434A-960B-797AF8A2CF37}" srcOrd="0" destOrd="0" presId="urn:microsoft.com/office/officeart/2005/8/layout/pList2"/>
    <dgm:cxn modelId="{149735BC-039E-4464-B687-C2273AB2689D}" type="presParOf" srcId="{F5562BEA-3823-4168-972E-05BE01E939B2}" destId="{965A06DD-C5A1-4F9B-A743-790E46B1E94F}" srcOrd="1" destOrd="0" presId="urn:microsoft.com/office/officeart/2005/8/layout/pList2"/>
    <dgm:cxn modelId="{0446490C-6834-469C-89F0-3DBAE9B228E6}" type="presParOf" srcId="{F5562BEA-3823-4168-972E-05BE01E939B2}" destId="{330FC055-666C-4D61-8B60-564FF5FCF1E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44B6942-CB6E-4326-986F-63E92E96B8B3}" type="doc">
      <dgm:prSet loTypeId="urn:microsoft.com/office/officeart/2005/8/layout/p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B5E460C-EFF2-4431-9176-89A812E579D0}">
      <dgm:prSet phldrT="[文字]" custT="1"/>
      <dgm:spPr/>
      <dgm:t>
        <a:bodyPr/>
        <a:lstStyle/>
        <a:p>
          <a:r>
            <a:rPr lang="zh-TW" altLang="en-US" sz="3200" dirty="0" smtClean="0"/>
            <a:t>課程討論</a:t>
          </a:r>
          <a:endParaRPr lang="zh-TW" altLang="en-US" sz="3200" dirty="0"/>
        </a:p>
      </dgm:t>
    </dgm:pt>
    <dgm:pt modelId="{3A42CD93-AADD-4B45-8596-6A10D17A577B}" type="parTrans" cxnId="{08088C1B-D613-43B6-A467-6CB6D39CF71F}">
      <dgm:prSet/>
      <dgm:spPr/>
      <dgm:t>
        <a:bodyPr/>
        <a:lstStyle/>
        <a:p>
          <a:endParaRPr lang="zh-TW" altLang="en-US"/>
        </a:p>
      </dgm:t>
    </dgm:pt>
    <dgm:pt modelId="{441F0551-739D-427C-AC15-8ACE569F2381}" type="sibTrans" cxnId="{08088C1B-D613-43B6-A467-6CB6D39CF71F}">
      <dgm:prSet/>
      <dgm:spPr/>
      <dgm:t>
        <a:bodyPr/>
        <a:lstStyle/>
        <a:p>
          <a:endParaRPr lang="zh-TW" altLang="en-US"/>
        </a:p>
      </dgm:t>
    </dgm:pt>
    <dgm:pt modelId="{BD5936A6-BE7C-4290-BBCB-3CAEE97D73E3}">
      <dgm:prSet phldrT="[文字]" custT="1"/>
      <dgm:spPr/>
      <dgm:t>
        <a:bodyPr/>
        <a:lstStyle/>
        <a:p>
          <a:r>
            <a:rPr lang="zh-TW" altLang="en-US" sz="3200" dirty="0" smtClean="0"/>
            <a:t>課程規劃</a:t>
          </a:r>
          <a:endParaRPr lang="zh-TW" altLang="en-US" sz="3200" dirty="0"/>
        </a:p>
      </dgm:t>
    </dgm:pt>
    <dgm:pt modelId="{80CAA344-4723-44C8-96CE-5D0DD91CFF64}" type="parTrans" cxnId="{A33F434B-EBC8-48D8-B3EA-C422AB7D169A}">
      <dgm:prSet/>
      <dgm:spPr/>
      <dgm:t>
        <a:bodyPr/>
        <a:lstStyle/>
        <a:p>
          <a:endParaRPr lang="zh-TW" altLang="en-US"/>
        </a:p>
      </dgm:t>
    </dgm:pt>
    <dgm:pt modelId="{4D2931B5-72FB-42D1-A730-B3804FAA07C5}" type="sibTrans" cxnId="{A33F434B-EBC8-48D8-B3EA-C422AB7D169A}">
      <dgm:prSet/>
      <dgm:spPr/>
      <dgm:t>
        <a:bodyPr/>
        <a:lstStyle/>
        <a:p>
          <a:endParaRPr lang="zh-TW" altLang="en-US"/>
        </a:p>
      </dgm:t>
    </dgm:pt>
    <dgm:pt modelId="{10E1E986-AB96-43FC-8632-FC2D28C432B2}">
      <dgm:prSet phldrT="[文字]" custT="1"/>
      <dgm:spPr/>
      <dgm:t>
        <a:bodyPr/>
        <a:lstStyle/>
        <a:p>
          <a:r>
            <a:rPr lang="zh-TW" altLang="en-US" sz="3200" dirty="0" smtClean="0"/>
            <a:t>課程討論</a:t>
          </a:r>
          <a:endParaRPr lang="zh-TW" altLang="en-US" sz="3200" dirty="0"/>
        </a:p>
      </dgm:t>
    </dgm:pt>
    <dgm:pt modelId="{9A36A783-AA0D-4D1D-99EB-9741358A5FBE}" type="parTrans" cxnId="{F9CF91F3-DE0B-493C-8F09-B4C92DB6A26B}">
      <dgm:prSet/>
      <dgm:spPr/>
      <dgm:t>
        <a:bodyPr/>
        <a:lstStyle/>
        <a:p>
          <a:endParaRPr lang="zh-TW" altLang="en-US"/>
        </a:p>
      </dgm:t>
    </dgm:pt>
    <dgm:pt modelId="{F31D3E5D-D5BF-4DB3-A6FD-10041BFF285B}" type="sibTrans" cxnId="{F9CF91F3-DE0B-493C-8F09-B4C92DB6A26B}">
      <dgm:prSet/>
      <dgm:spPr/>
      <dgm:t>
        <a:bodyPr/>
        <a:lstStyle/>
        <a:p>
          <a:endParaRPr lang="zh-TW" altLang="en-US"/>
        </a:p>
      </dgm:t>
    </dgm:pt>
    <dgm:pt modelId="{791A5FA5-3DA2-4672-9019-A46180A6C6CD}" type="pres">
      <dgm:prSet presAssocID="{744B6942-CB6E-4326-986F-63E92E96B8B3}" presName="Name0" presStyleCnt="0">
        <dgm:presLayoutVars>
          <dgm:dir/>
          <dgm:resizeHandles val="exact"/>
        </dgm:presLayoutVars>
      </dgm:prSet>
      <dgm:spPr/>
    </dgm:pt>
    <dgm:pt modelId="{39873582-3346-4272-A84B-26E33C09B89A}" type="pres">
      <dgm:prSet presAssocID="{AB5E460C-EFF2-4431-9176-89A812E579D0}" presName="compNode" presStyleCnt="0"/>
      <dgm:spPr/>
    </dgm:pt>
    <dgm:pt modelId="{BCAA1780-CFD0-40BE-A343-A3E273F4EB38}" type="pres">
      <dgm:prSet presAssocID="{AB5E460C-EFF2-4431-9176-89A812E579D0}" presName="pictRect" presStyleLbl="node1" presStyleIdx="0" presStyleCnt="3" custScaleX="100084" custScaleY="11373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C47907BA-3EE3-46B3-A62B-31C4A97C4279}" type="pres">
      <dgm:prSet presAssocID="{AB5E460C-EFF2-4431-9176-89A812E579D0}" presName="textRect" presStyleLbl="revTx" presStyleIdx="0" presStyleCnt="3" custLinFactNeighborX="2821" custLinFactNeighborY="-2383">
        <dgm:presLayoutVars>
          <dgm:bulletEnabled val="1"/>
        </dgm:presLayoutVars>
      </dgm:prSet>
      <dgm:spPr/>
    </dgm:pt>
    <dgm:pt modelId="{A8297149-1B5D-49E7-A566-A5A6E8C5034A}" type="pres">
      <dgm:prSet presAssocID="{441F0551-739D-427C-AC15-8ACE569F2381}" presName="sibTrans" presStyleLbl="sibTrans2D1" presStyleIdx="0" presStyleCnt="0"/>
      <dgm:spPr/>
    </dgm:pt>
    <dgm:pt modelId="{5AF6228C-10E4-4ADD-BF85-85DF7E67CB90}" type="pres">
      <dgm:prSet presAssocID="{BD5936A6-BE7C-4290-BBCB-3CAEE97D73E3}" presName="compNode" presStyleCnt="0"/>
      <dgm:spPr/>
    </dgm:pt>
    <dgm:pt modelId="{A1622EEE-EB27-47EE-AADA-05EE4515A987}" type="pres">
      <dgm:prSet presAssocID="{BD5936A6-BE7C-4290-BBCB-3CAEE97D73E3}" presName="pictRect" presStyleLbl="node1" presStyleIdx="1" presStyleCnt="3" custScaleY="120252" custLinFactNeighborX="-514" custLinFactNeighborY="-2191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5C00A2D4-54D9-4DA7-981F-D055A9E0466E}" type="pres">
      <dgm:prSet presAssocID="{BD5936A6-BE7C-4290-BBCB-3CAEE97D73E3}" presName="textRect" presStyleLbl="revTx" presStyleIdx="1" presStyleCnt="3" custLinFactNeighborX="-514" custLinFactNeighborY="-2423">
        <dgm:presLayoutVars>
          <dgm:bulletEnabled val="1"/>
        </dgm:presLayoutVars>
      </dgm:prSet>
      <dgm:spPr/>
    </dgm:pt>
    <dgm:pt modelId="{ADCD6C04-FE4B-4BB1-98E4-9DC44F8CA99C}" type="pres">
      <dgm:prSet presAssocID="{4D2931B5-72FB-42D1-A730-B3804FAA07C5}" presName="sibTrans" presStyleLbl="sibTrans2D1" presStyleIdx="0" presStyleCnt="0"/>
      <dgm:spPr/>
    </dgm:pt>
    <dgm:pt modelId="{719C1C80-AAC8-440E-A3A5-B319C9E6F34E}" type="pres">
      <dgm:prSet presAssocID="{10E1E986-AB96-43FC-8632-FC2D28C432B2}" presName="compNode" presStyleCnt="0"/>
      <dgm:spPr/>
    </dgm:pt>
    <dgm:pt modelId="{0344CA06-9D71-45AA-890D-36C1E4CB78DE}" type="pres">
      <dgm:prSet presAssocID="{10E1E986-AB96-43FC-8632-FC2D28C432B2}" presName="pictRect" presStyleLbl="node1" presStyleIdx="2" presStyleCnt="3" custScaleY="12000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A0279513-8FAC-4D86-B504-FF2C3CC79090}" type="pres">
      <dgm:prSet presAssocID="{10E1E986-AB96-43FC-8632-FC2D28C432B2}" presName="textRect" presStyleLbl="revTx" presStyleIdx="2" presStyleCnt="3" custLinFactNeighborX="1962" custLinFactNeighborY="-5294">
        <dgm:presLayoutVars>
          <dgm:bulletEnabled val="1"/>
        </dgm:presLayoutVars>
      </dgm:prSet>
      <dgm:spPr/>
    </dgm:pt>
  </dgm:ptLst>
  <dgm:cxnLst>
    <dgm:cxn modelId="{6B7E89C8-7453-4AE6-AAF5-93C0C1642A68}" type="presOf" srcId="{10E1E986-AB96-43FC-8632-FC2D28C432B2}" destId="{A0279513-8FAC-4D86-B504-FF2C3CC79090}" srcOrd="0" destOrd="0" presId="urn:microsoft.com/office/officeart/2005/8/layout/pList1"/>
    <dgm:cxn modelId="{A33F434B-EBC8-48D8-B3EA-C422AB7D169A}" srcId="{744B6942-CB6E-4326-986F-63E92E96B8B3}" destId="{BD5936A6-BE7C-4290-BBCB-3CAEE97D73E3}" srcOrd="1" destOrd="0" parTransId="{80CAA344-4723-44C8-96CE-5D0DD91CFF64}" sibTransId="{4D2931B5-72FB-42D1-A730-B3804FAA07C5}"/>
    <dgm:cxn modelId="{7503CFB9-17F4-4428-B8F9-C3BCF8C68B10}" type="presOf" srcId="{744B6942-CB6E-4326-986F-63E92E96B8B3}" destId="{791A5FA5-3DA2-4672-9019-A46180A6C6CD}" srcOrd="0" destOrd="0" presId="urn:microsoft.com/office/officeart/2005/8/layout/pList1"/>
    <dgm:cxn modelId="{08088C1B-D613-43B6-A467-6CB6D39CF71F}" srcId="{744B6942-CB6E-4326-986F-63E92E96B8B3}" destId="{AB5E460C-EFF2-4431-9176-89A812E579D0}" srcOrd="0" destOrd="0" parTransId="{3A42CD93-AADD-4B45-8596-6A10D17A577B}" sibTransId="{441F0551-739D-427C-AC15-8ACE569F2381}"/>
    <dgm:cxn modelId="{C5447489-2B89-4C38-9236-02A2B6A757C2}" type="presOf" srcId="{BD5936A6-BE7C-4290-BBCB-3CAEE97D73E3}" destId="{5C00A2D4-54D9-4DA7-981F-D055A9E0466E}" srcOrd="0" destOrd="0" presId="urn:microsoft.com/office/officeart/2005/8/layout/pList1"/>
    <dgm:cxn modelId="{C54F5E68-6FE9-442A-BBD4-B80908D9EBB8}" type="presOf" srcId="{AB5E460C-EFF2-4431-9176-89A812E579D0}" destId="{C47907BA-3EE3-46B3-A62B-31C4A97C4279}" srcOrd="0" destOrd="0" presId="urn:microsoft.com/office/officeart/2005/8/layout/pList1"/>
    <dgm:cxn modelId="{F9CF91F3-DE0B-493C-8F09-B4C92DB6A26B}" srcId="{744B6942-CB6E-4326-986F-63E92E96B8B3}" destId="{10E1E986-AB96-43FC-8632-FC2D28C432B2}" srcOrd="2" destOrd="0" parTransId="{9A36A783-AA0D-4D1D-99EB-9741358A5FBE}" sibTransId="{F31D3E5D-D5BF-4DB3-A6FD-10041BFF285B}"/>
    <dgm:cxn modelId="{D945DB2B-E0D9-458F-85CF-087D4418B4EA}" type="presOf" srcId="{4D2931B5-72FB-42D1-A730-B3804FAA07C5}" destId="{ADCD6C04-FE4B-4BB1-98E4-9DC44F8CA99C}" srcOrd="0" destOrd="0" presId="urn:microsoft.com/office/officeart/2005/8/layout/pList1"/>
    <dgm:cxn modelId="{A942DA68-C2D0-4278-9A26-0E06D16494C1}" type="presOf" srcId="{441F0551-739D-427C-AC15-8ACE569F2381}" destId="{A8297149-1B5D-49E7-A566-A5A6E8C5034A}" srcOrd="0" destOrd="0" presId="urn:microsoft.com/office/officeart/2005/8/layout/pList1"/>
    <dgm:cxn modelId="{83BB2335-451F-4F45-884F-E28187F2DC9F}" type="presParOf" srcId="{791A5FA5-3DA2-4672-9019-A46180A6C6CD}" destId="{39873582-3346-4272-A84B-26E33C09B89A}" srcOrd="0" destOrd="0" presId="urn:microsoft.com/office/officeart/2005/8/layout/pList1"/>
    <dgm:cxn modelId="{4B6C1065-44F2-415D-87DF-D40F1304FDBB}" type="presParOf" srcId="{39873582-3346-4272-A84B-26E33C09B89A}" destId="{BCAA1780-CFD0-40BE-A343-A3E273F4EB38}" srcOrd="0" destOrd="0" presId="urn:microsoft.com/office/officeart/2005/8/layout/pList1"/>
    <dgm:cxn modelId="{697E4B80-5B78-4448-A1C4-1D764D224D82}" type="presParOf" srcId="{39873582-3346-4272-A84B-26E33C09B89A}" destId="{C47907BA-3EE3-46B3-A62B-31C4A97C4279}" srcOrd="1" destOrd="0" presId="urn:microsoft.com/office/officeart/2005/8/layout/pList1"/>
    <dgm:cxn modelId="{C33B2274-37D7-4B18-9043-2D27DA911644}" type="presParOf" srcId="{791A5FA5-3DA2-4672-9019-A46180A6C6CD}" destId="{A8297149-1B5D-49E7-A566-A5A6E8C5034A}" srcOrd="1" destOrd="0" presId="urn:microsoft.com/office/officeart/2005/8/layout/pList1"/>
    <dgm:cxn modelId="{607B8F16-5B86-48FE-B2A2-E7FA7D57EF6A}" type="presParOf" srcId="{791A5FA5-3DA2-4672-9019-A46180A6C6CD}" destId="{5AF6228C-10E4-4ADD-BF85-85DF7E67CB90}" srcOrd="2" destOrd="0" presId="urn:microsoft.com/office/officeart/2005/8/layout/pList1"/>
    <dgm:cxn modelId="{03693324-E0FC-4C75-8133-5DFDF4512F35}" type="presParOf" srcId="{5AF6228C-10E4-4ADD-BF85-85DF7E67CB90}" destId="{A1622EEE-EB27-47EE-AADA-05EE4515A987}" srcOrd="0" destOrd="0" presId="urn:microsoft.com/office/officeart/2005/8/layout/pList1"/>
    <dgm:cxn modelId="{38542D6E-727D-48C6-B345-D94853D4F479}" type="presParOf" srcId="{5AF6228C-10E4-4ADD-BF85-85DF7E67CB90}" destId="{5C00A2D4-54D9-4DA7-981F-D055A9E0466E}" srcOrd="1" destOrd="0" presId="urn:microsoft.com/office/officeart/2005/8/layout/pList1"/>
    <dgm:cxn modelId="{43A2E622-A117-4F2F-AA0C-5B28562AACBC}" type="presParOf" srcId="{791A5FA5-3DA2-4672-9019-A46180A6C6CD}" destId="{ADCD6C04-FE4B-4BB1-98E4-9DC44F8CA99C}" srcOrd="3" destOrd="0" presId="urn:microsoft.com/office/officeart/2005/8/layout/pList1"/>
    <dgm:cxn modelId="{2F861038-0BAC-40E5-806D-917A34E5B5B5}" type="presParOf" srcId="{791A5FA5-3DA2-4672-9019-A46180A6C6CD}" destId="{719C1C80-AAC8-440E-A3A5-B319C9E6F34E}" srcOrd="4" destOrd="0" presId="urn:microsoft.com/office/officeart/2005/8/layout/pList1"/>
    <dgm:cxn modelId="{9592A3A0-3491-4790-9F6F-CB8FEA193C97}" type="presParOf" srcId="{719C1C80-AAC8-440E-A3A5-B319C9E6F34E}" destId="{0344CA06-9D71-45AA-890D-36C1E4CB78DE}" srcOrd="0" destOrd="0" presId="urn:microsoft.com/office/officeart/2005/8/layout/pList1"/>
    <dgm:cxn modelId="{2E3471BC-6014-4F80-96CC-F271C7395DEA}" type="presParOf" srcId="{719C1C80-AAC8-440E-A3A5-B319C9E6F34E}" destId="{A0279513-8FAC-4D86-B504-FF2C3CC7909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BB24E6D-FDCC-4B79-BCEC-1B5BD264308A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300CD1EC-1F9D-4355-9901-55D391E1F335}">
      <dgm:prSet phldrT="[文字]"/>
      <dgm:spPr/>
      <dgm:t>
        <a:bodyPr/>
        <a:lstStyle/>
        <a:p>
          <a:r>
            <a:rPr lang="en-US" altLang="zh-TW" dirty="0" err="1" smtClean="0"/>
            <a:t>chromebook</a:t>
          </a:r>
          <a:endParaRPr lang="zh-TW" altLang="en-US" dirty="0"/>
        </a:p>
      </dgm:t>
    </dgm:pt>
    <dgm:pt modelId="{6541EC7F-4B43-4BCC-BCBE-DA02AD59DB9B}" type="parTrans" cxnId="{A26E0137-90C2-4372-A3E6-B9CB2FA9ABCE}">
      <dgm:prSet/>
      <dgm:spPr/>
      <dgm:t>
        <a:bodyPr/>
        <a:lstStyle/>
        <a:p>
          <a:endParaRPr lang="zh-TW" altLang="en-US"/>
        </a:p>
      </dgm:t>
    </dgm:pt>
    <dgm:pt modelId="{22900DB2-D9EA-4896-B698-D09E1C7B67EE}" type="sibTrans" cxnId="{A26E0137-90C2-4372-A3E6-B9CB2FA9ABCE}">
      <dgm:prSet/>
      <dgm:spPr/>
      <dgm:t>
        <a:bodyPr/>
        <a:lstStyle/>
        <a:p>
          <a:endParaRPr lang="zh-TW" altLang="en-US"/>
        </a:p>
      </dgm:t>
    </dgm:pt>
    <dgm:pt modelId="{023AF831-AABF-40CC-B8C3-6C90E856FAAF}">
      <dgm:prSet phldrT="[文字]"/>
      <dgm:spPr/>
      <dgm:t>
        <a:bodyPr/>
        <a:lstStyle/>
        <a:p>
          <a:r>
            <a:rPr lang="zh-TW" altLang="en-US" dirty="0" smtClean="0"/>
            <a:t>多功能教室投影設備</a:t>
          </a:r>
          <a:endParaRPr lang="zh-TW" altLang="en-US" dirty="0"/>
        </a:p>
      </dgm:t>
    </dgm:pt>
    <dgm:pt modelId="{EFC60620-CC2F-4567-A411-C7CD4ED69895}" type="parTrans" cxnId="{44AEB6B8-959D-49E4-9137-505829C99854}">
      <dgm:prSet/>
      <dgm:spPr/>
      <dgm:t>
        <a:bodyPr/>
        <a:lstStyle/>
        <a:p>
          <a:endParaRPr lang="zh-TW" altLang="en-US"/>
        </a:p>
      </dgm:t>
    </dgm:pt>
    <dgm:pt modelId="{5CB7DC19-6888-4EF2-9ACC-6BDFBFF67052}" type="sibTrans" cxnId="{44AEB6B8-959D-49E4-9137-505829C99854}">
      <dgm:prSet/>
      <dgm:spPr/>
      <dgm:t>
        <a:bodyPr/>
        <a:lstStyle/>
        <a:p>
          <a:endParaRPr lang="zh-TW" altLang="en-US"/>
        </a:p>
      </dgm:t>
    </dgm:pt>
    <dgm:pt modelId="{F8DE8634-2BF4-4416-B45F-C719D8D95497}">
      <dgm:prSet phldrT="[文字]"/>
      <dgm:spPr/>
      <dgm:t>
        <a:bodyPr/>
        <a:lstStyle/>
        <a:p>
          <a:r>
            <a:rPr lang="zh-TW" altLang="en-US" dirty="0" smtClean="0"/>
            <a:t>族語教材</a:t>
          </a:r>
          <a:endParaRPr lang="zh-TW" altLang="en-US" dirty="0"/>
        </a:p>
      </dgm:t>
    </dgm:pt>
    <dgm:pt modelId="{0BC665EA-B892-4E11-9688-1E8A2056A9D2}" type="parTrans" cxnId="{C71F6901-3EE5-484B-835D-4AFB756AF66A}">
      <dgm:prSet/>
      <dgm:spPr/>
      <dgm:t>
        <a:bodyPr/>
        <a:lstStyle/>
        <a:p>
          <a:endParaRPr lang="zh-TW" altLang="en-US"/>
        </a:p>
      </dgm:t>
    </dgm:pt>
    <dgm:pt modelId="{96FD1ADE-F19F-493F-8741-91B3200AAB85}" type="sibTrans" cxnId="{C71F6901-3EE5-484B-835D-4AFB756AF66A}">
      <dgm:prSet/>
      <dgm:spPr/>
      <dgm:t>
        <a:bodyPr/>
        <a:lstStyle/>
        <a:p>
          <a:endParaRPr lang="zh-TW" altLang="en-US"/>
        </a:p>
      </dgm:t>
    </dgm:pt>
    <dgm:pt modelId="{98EE7662-96DA-4CA6-A136-3B2CA3D6FCAE}" type="pres">
      <dgm:prSet presAssocID="{4BB24E6D-FDCC-4B79-BCEC-1B5BD264308A}" presName="diagram" presStyleCnt="0">
        <dgm:presLayoutVars>
          <dgm:dir/>
          <dgm:animLvl val="lvl"/>
          <dgm:resizeHandles val="exact"/>
        </dgm:presLayoutVars>
      </dgm:prSet>
      <dgm:spPr/>
    </dgm:pt>
    <dgm:pt modelId="{E7A9035D-7DDD-4CB7-BEF4-3BE301131C4D}" type="pres">
      <dgm:prSet presAssocID="{300CD1EC-1F9D-4355-9901-55D391E1F335}" presName="compNode" presStyleCnt="0"/>
      <dgm:spPr/>
    </dgm:pt>
    <dgm:pt modelId="{47CF63D2-F090-40F1-B718-93E4F322A7C1}" type="pres">
      <dgm:prSet presAssocID="{300CD1EC-1F9D-4355-9901-55D391E1F335}" presName="childRect" presStyleLbl="bgAcc1" presStyleIdx="0" presStyleCnt="3" custLinFactNeighborX="-2948" custLinFactNeighborY="5176">
        <dgm:presLayoutVars>
          <dgm:bulletEnabled val="1"/>
        </dgm:presLayoutVars>
      </dgm:prSet>
      <dgm:spPr/>
    </dgm:pt>
    <dgm:pt modelId="{CCE20161-EE3D-4471-A5C2-4D8C2FF5263D}" type="pres">
      <dgm:prSet presAssocID="{300CD1EC-1F9D-4355-9901-55D391E1F33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A18892F-7EAA-41DD-B21B-C460B77751C2}" type="pres">
      <dgm:prSet presAssocID="{300CD1EC-1F9D-4355-9901-55D391E1F335}" presName="parentRect" presStyleLbl="alignNode1" presStyleIdx="0" presStyleCnt="3"/>
      <dgm:spPr/>
    </dgm:pt>
    <dgm:pt modelId="{DBC6F7D6-5B12-46FD-9C66-DF9A4F0F7BBD}" type="pres">
      <dgm:prSet presAssocID="{300CD1EC-1F9D-4355-9901-55D391E1F335}" presName="adorn" presStyleLbl="fgAccFollow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30B849A2-21B8-4F36-9750-B9200BBEACA0}" type="pres">
      <dgm:prSet presAssocID="{22900DB2-D9EA-4896-B698-D09E1C7B67EE}" presName="sibTrans" presStyleLbl="sibTrans2D1" presStyleIdx="0" presStyleCnt="0"/>
      <dgm:spPr/>
    </dgm:pt>
    <dgm:pt modelId="{1807243D-982B-4769-8944-3E3DB447A349}" type="pres">
      <dgm:prSet presAssocID="{023AF831-AABF-40CC-B8C3-6C90E856FAAF}" presName="compNode" presStyleCnt="0"/>
      <dgm:spPr/>
    </dgm:pt>
    <dgm:pt modelId="{5616B0C5-7996-4F86-8012-1DA94AD8359E}" type="pres">
      <dgm:prSet presAssocID="{023AF831-AABF-40CC-B8C3-6C90E856FAAF}" presName="childRect" presStyleLbl="bgAcc1" presStyleIdx="1" presStyleCnt="3" custLinFactNeighborX="-4227" custLinFactNeighborY="2217">
        <dgm:presLayoutVars>
          <dgm:bulletEnabled val="1"/>
        </dgm:presLayoutVars>
      </dgm:prSet>
      <dgm:spPr/>
    </dgm:pt>
    <dgm:pt modelId="{A835B9DD-A7EA-496D-A765-22E7CC8DCC5E}" type="pres">
      <dgm:prSet presAssocID="{023AF831-AABF-40CC-B8C3-6C90E856FAA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075D59-78B0-42AA-B6F9-F9385F35B691}" type="pres">
      <dgm:prSet presAssocID="{023AF831-AABF-40CC-B8C3-6C90E856FAAF}" presName="parentRect" presStyleLbl="alignNode1" presStyleIdx="1" presStyleCnt="3" custLinFactNeighborX="1173" custLinFactNeighborY="17768"/>
      <dgm:spPr/>
      <dgm:t>
        <a:bodyPr/>
        <a:lstStyle/>
        <a:p>
          <a:endParaRPr lang="zh-TW" altLang="en-US"/>
        </a:p>
      </dgm:t>
    </dgm:pt>
    <dgm:pt modelId="{FEDB5E41-FD68-4F63-BCC6-5616B92DCF11}" type="pres">
      <dgm:prSet presAssocID="{023AF831-AABF-40CC-B8C3-6C90E856FAAF}" presName="adorn" presStyleLbl="fgAccFollowNod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0216494-E80C-4804-962B-A9F3E9DC1FD4}" type="pres">
      <dgm:prSet presAssocID="{5CB7DC19-6888-4EF2-9ACC-6BDFBFF67052}" presName="sibTrans" presStyleLbl="sibTrans2D1" presStyleIdx="0" presStyleCnt="0"/>
      <dgm:spPr/>
    </dgm:pt>
    <dgm:pt modelId="{C3A2A091-EECB-41A4-AC37-C1AF2CCF0492}" type="pres">
      <dgm:prSet presAssocID="{F8DE8634-2BF4-4416-B45F-C719D8D95497}" presName="compNode" presStyleCnt="0"/>
      <dgm:spPr/>
    </dgm:pt>
    <dgm:pt modelId="{06D7B132-20BD-4920-A624-28120BC6D388}" type="pres">
      <dgm:prSet presAssocID="{F8DE8634-2BF4-4416-B45F-C719D8D95497}" presName="childRect" presStyleLbl="bgAcc1" presStyleIdx="2" presStyleCnt="3">
        <dgm:presLayoutVars>
          <dgm:bulletEnabled val="1"/>
        </dgm:presLayoutVars>
      </dgm:prSet>
      <dgm:spPr/>
    </dgm:pt>
    <dgm:pt modelId="{A60C3589-906C-4B9E-AB01-95B283AA2907}" type="pres">
      <dgm:prSet presAssocID="{F8DE8634-2BF4-4416-B45F-C719D8D9549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CB9553-F973-421D-B2AD-32C09ED6C07D}" type="pres">
      <dgm:prSet presAssocID="{F8DE8634-2BF4-4416-B45F-C719D8D95497}" presName="parentRect" presStyleLbl="alignNode1" presStyleIdx="2" presStyleCnt="3" custLinFactNeighborX="84" custLinFactNeighborY="4703"/>
      <dgm:spPr/>
      <dgm:t>
        <a:bodyPr/>
        <a:lstStyle/>
        <a:p>
          <a:endParaRPr lang="zh-TW" altLang="en-US"/>
        </a:p>
      </dgm:t>
    </dgm:pt>
    <dgm:pt modelId="{40D5D19D-FDAF-4FA5-BDB2-FE09AE042259}" type="pres">
      <dgm:prSet presAssocID="{F8DE8634-2BF4-4416-B45F-C719D8D95497}" presName="adorn" presStyleLbl="fgAccFollow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</dgm:ptLst>
  <dgm:cxnLst>
    <dgm:cxn modelId="{C71F6901-3EE5-484B-835D-4AFB756AF66A}" srcId="{4BB24E6D-FDCC-4B79-BCEC-1B5BD264308A}" destId="{F8DE8634-2BF4-4416-B45F-C719D8D95497}" srcOrd="2" destOrd="0" parTransId="{0BC665EA-B892-4E11-9688-1E8A2056A9D2}" sibTransId="{96FD1ADE-F19F-493F-8741-91B3200AAB85}"/>
    <dgm:cxn modelId="{A26E0137-90C2-4372-A3E6-B9CB2FA9ABCE}" srcId="{4BB24E6D-FDCC-4B79-BCEC-1B5BD264308A}" destId="{300CD1EC-1F9D-4355-9901-55D391E1F335}" srcOrd="0" destOrd="0" parTransId="{6541EC7F-4B43-4BCC-BCBE-DA02AD59DB9B}" sibTransId="{22900DB2-D9EA-4896-B698-D09E1C7B67EE}"/>
    <dgm:cxn modelId="{44AEB6B8-959D-49E4-9137-505829C99854}" srcId="{4BB24E6D-FDCC-4B79-BCEC-1B5BD264308A}" destId="{023AF831-AABF-40CC-B8C3-6C90E856FAAF}" srcOrd="1" destOrd="0" parTransId="{EFC60620-CC2F-4567-A411-C7CD4ED69895}" sibTransId="{5CB7DC19-6888-4EF2-9ACC-6BDFBFF67052}"/>
    <dgm:cxn modelId="{B10A665D-76CF-4F6B-B4D6-5EC11A02D94A}" type="presOf" srcId="{F8DE8634-2BF4-4416-B45F-C719D8D95497}" destId="{A60C3589-906C-4B9E-AB01-95B283AA2907}" srcOrd="0" destOrd="0" presId="urn:microsoft.com/office/officeart/2005/8/layout/bList2"/>
    <dgm:cxn modelId="{0DFD5AC8-315B-4E39-A0BD-CBE46D17B5C9}" type="presOf" srcId="{F8DE8634-2BF4-4416-B45F-C719D8D95497}" destId="{CBCB9553-F973-421D-B2AD-32C09ED6C07D}" srcOrd="1" destOrd="0" presId="urn:microsoft.com/office/officeart/2005/8/layout/bList2"/>
    <dgm:cxn modelId="{585C8F08-70BC-4D80-936C-D0ACE924489C}" type="presOf" srcId="{5CB7DC19-6888-4EF2-9ACC-6BDFBFF67052}" destId="{A0216494-E80C-4804-962B-A9F3E9DC1FD4}" srcOrd="0" destOrd="0" presId="urn:microsoft.com/office/officeart/2005/8/layout/bList2"/>
    <dgm:cxn modelId="{CFB38C05-28E1-4CB0-BD20-99EDE08DEC98}" type="presOf" srcId="{300CD1EC-1F9D-4355-9901-55D391E1F335}" destId="{BA18892F-7EAA-41DD-B21B-C460B77751C2}" srcOrd="1" destOrd="0" presId="urn:microsoft.com/office/officeart/2005/8/layout/bList2"/>
    <dgm:cxn modelId="{4B88A9AB-AB22-431B-85B7-C7B092323A8E}" type="presOf" srcId="{4BB24E6D-FDCC-4B79-BCEC-1B5BD264308A}" destId="{98EE7662-96DA-4CA6-A136-3B2CA3D6FCAE}" srcOrd="0" destOrd="0" presId="urn:microsoft.com/office/officeart/2005/8/layout/bList2"/>
    <dgm:cxn modelId="{8FCE63D3-9193-4FAB-AA22-DBDC29C683C7}" type="presOf" srcId="{22900DB2-D9EA-4896-B698-D09E1C7B67EE}" destId="{30B849A2-21B8-4F36-9750-B9200BBEACA0}" srcOrd="0" destOrd="0" presId="urn:microsoft.com/office/officeart/2005/8/layout/bList2"/>
    <dgm:cxn modelId="{825003F9-F106-4546-B8BF-C065C7EEDC30}" type="presOf" srcId="{300CD1EC-1F9D-4355-9901-55D391E1F335}" destId="{CCE20161-EE3D-4471-A5C2-4D8C2FF5263D}" srcOrd="0" destOrd="0" presId="urn:microsoft.com/office/officeart/2005/8/layout/bList2"/>
    <dgm:cxn modelId="{FF5FB4FE-B6E1-43F7-939E-8A104EA6B09D}" type="presOf" srcId="{023AF831-AABF-40CC-B8C3-6C90E856FAAF}" destId="{EC075D59-78B0-42AA-B6F9-F9385F35B691}" srcOrd="1" destOrd="0" presId="urn:microsoft.com/office/officeart/2005/8/layout/bList2"/>
    <dgm:cxn modelId="{710AF7EF-0B11-447A-AD85-21312E4E3896}" type="presOf" srcId="{023AF831-AABF-40CC-B8C3-6C90E856FAAF}" destId="{A835B9DD-A7EA-496D-A765-22E7CC8DCC5E}" srcOrd="0" destOrd="0" presId="urn:microsoft.com/office/officeart/2005/8/layout/bList2"/>
    <dgm:cxn modelId="{7702AC70-AC3F-4D79-93F6-56CD72AF2CAD}" type="presParOf" srcId="{98EE7662-96DA-4CA6-A136-3B2CA3D6FCAE}" destId="{E7A9035D-7DDD-4CB7-BEF4-3BE301131C4D}" srcOrd="0" destOrd="0" presId="urn:microsoft.com/office/officeart/2005/8/layout/bList2"/>
    <dgm:cxn modelId="{E5E7C2C4-2D41-434D-A152-29817F4CD459}" type="presParOf" srcId="{E7A9035D-7DDD-4CB7-BEF4-3BE301131C4D}" destId="{47CF63D2-F090-40F1-B718-93E4F322A7C1}" srcOrd="0" destOrd="0" presId="urn:microsoft.com/office/officeart/2005/8/layout/bList2"/>
    <dgm:cxn modelId="{FB0D1B06-8E14-44DF-88CB-CA0220FFE327}" type="presParOf" srcId="{E7A9035D-7DDD-4CB7-BEF4-3BE301131C4D}" destId="{CCE20161-EE3D-4471-A5C2-4D8C2FF5263D}" srcOrd="1" destOrd="0" presId="urn:microsoft.com/office/officeart/2005/8/layout/bList2"/>
    <dgm:cxn modelId="{D1856F24-E58B-4D1F-92A6-98A6F5EC042D}" type="presParOf" srcId="{E7A9035D-7DDD-4CB7-BEF4-3BE301131C4D}" destId="{BA18892F-7EAA-41DD-B21B-C460B77751C2}" srcOrd="2" destOrd="0" presId="urn:microsoft.com/office/officeart/2005/8/layout/bList2"/>
    <dgm:cxn modelId="{40208258-D47A-428A-A1A1-A552A3159B6D}" type="presParOf" srcId="{E7A9035D-7DDD-4CB7-BEF4-3BE301131C4D}" destId="{DBC6F7D6-5B12-46FD-9C66-DF9A4F0F7BBD}" srcOrd="3" destOrd="0" presId="urn:microsoft.com/office/officeart/2005/8/layout/bList2"/>
    <dgm:cxn modelId="{54204DE6-73E6-4DDF-AC78-79D4EEC633DF}" type="presParOf" srcId="{98EE7662-96DA-4CA6-A136-3B2CA3D6FCAE}" destId="{30B849A2-21B8-4F36-9750-B9200BBEACA0}" srcOrd="1" destOrd="0" presId="urn:microsoft.com/office/officeart/2005/8/layout/bList2"/>
    <dgm:cxn modelId="{36ED7683-7B93-4A9D-BA39-3FB74F4A929B}" type="presParOf" srcId="{98EE7662-96DA-4CA6-A136-3B2CA3D6FCAE}" destId="{1807243D-982B-4769-8944-3E3DB447A349}" srcOrd="2" destOrd="0" presId="urn:microsoft.com/office/officeart/2005/8/layout/bList2"/>
    <dgm:cxn modelId="{B408C847-3290-402E-B212-1F448EE3C636}" type="presParOf" srcId="{1807243D-982B-4769-8944-3E3DB447A349}" destId="{5616B0C5-7996-4F86-8012-1DA94AD8359E}" srcOrd="0" destOrd="0" presId="urn:microsoft.com/office/officeart/2005/8/layout/bList2"/>
    <dgm:cxn modelId="{63D63B7B-2BDB-46E8-8702-B25CB0C2D900}" type="presParOf" srcId="{1807243D-982B-4769-8944-3E3DB447A349}" destId="{A835B9DD-A7EA-496D-A765-22E7CC8DCC5E}" srcOrd="1" destOrd="0" presId="urn:microsoft.com/office/officeart/2005/8/layout/bList2"/>
    <dgm:cxn modelId="{37DA3634-61B2-4898-852B-7FF72377A4E9}" type="presParOf" srcId="{1807243D-982B-4769-8944-3E3DB447A349}" destId="{EC075D59-78B0-42AA-B6F9-F9385F35B691}" srcOrd="2" destOrd="0" presId="urn:microsoft.com/office/officeart/2005/8/layout/bList2"/>
    <dgm:cxn modelId="{FEC01E85-503E-4A0B-AA3D-B9893D0C8ABE}" type="presParOf" srcId="{1807243D-982B-4769-8944-3E3DB447A349}" destId="{FEDB5E41-FD68-4F63-BCC6-5616B92DCF11}" srcOrd="3" destOrd="0" presId="urn:microsoft.com/office/officeart/2005/8/layout/bList2"/>
    <dgm:cxn modelId="{5451F6FF-4F54-4E10-9709-E0F8073767BB}" type="presParOf" srcId="{98EE7662-96DA-4CA6-A136-3B2CA3D6FCAE}" destId="{A0216494-E80C-4804-962B-A9F3E9DC1FD4}" srcOrd="3" destOrd="0" presId="urn:microsoft.com/office/officeart/2005/8/layout/bList2"/>
    <dgm:cxn modelId="{DA6C9A6D-4B1D-4DAD-824E-EB90BA41B8C2}" type="presParOf" srcId="{98EE7662-96DA-4CA6-A136-3B2CA3D6FCAE}" destId="{C3A2A091-EECB-41A4-AC37-C1AF2CCF0492}" srcOrd="4" destOrd="0" presId="urn:microsoft.com/office/officeart/2005/8/layout/bList2"/>
    <dgm:cxn modelId="{E2ED29A7-3A25-4715-9191-0244918CBACF}" type="presParOf" srcId="{C3A2A091-EECB-41A4-AC37-C1AF2CCF0492}" destId="{06D7B132-20BD-4920-A624-28120BC6D388}" srcOrd="0" destOrd="0" presId="urn:microsoft.com/office/officeart/2005/8/layout/bList2"/>
    <dgm:cxn modelId="{BB8011C6-5452-4DA8-A7A8-110A61DA96CF}" type="presParOf" srcId="{C3A2A091-EECB-41A4-AC37-C1AF2CCF0492}" destId="{A60C3589-906C-4B9E-AB01-95B283AA2907}" srcOrd="1" destOrd="0" presId="urn:microsoft.com/office/officeart/2005/8/layout/bList2"/>
    <dgm:cxn modelId="{0E01E4DF-3686-4439-AA6C-73F431D548E7}" type="presParOf" srcId="{C3A2A091-EECB-41A4-AC37-C1AF2CCF0492}" destId="{CBCB9553-F973-421D-B2AD-32C09ED6C07D}" srcOrd="2" destOrd="0" presId="urn:microsoft.com/office/officeart/2005/8/layout/bList2"/>
    <dgm:cxn modelId="{DE016B3E-5D33-4AB5-A616-56D30E16AAC0}" type="presParOf" srcId="{C3A2A091-EECB-41A4-AC37-C1AF2CCF0492}" destId="{40D5D19D-FDAF-4FA5-BDB2-FE09AE042259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BB24E6D-FDCC-4B79-BCEC-1B5BD264308A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300CD1EC-1F9D-4355-9901-55D391E1F335}">
      <dgm:prSet phldrT="[文字]" custT="1"/>
      <dgm:spPr/>
      <dgm:t>
        <a:bodyPr/>
        <a:lstStyle/>
        <a:p>
          <a:r>
            <a:rPr lang="zh-TW" altLang="en-US" sz="2000" dirty="0" smtClean="0"/>
            <a:t>     </a:t>
          </a:r>
          <a:r>
            <a:rPr lang="zh-TW" altLang="en-US" sz="2400" dirty="0" smtClean="0"/>
            <a:t>本位研習</a:t>
          </a:r>
          <a:endParaRPr lang="zh-TW" altLang="en-US" sz="2400" dirty="0"/>
        </a:p>
      </dgm:t>
    </dgm:pt>
    <dgm:pt modelId="{6541EC7F-4B43-4BCC-BCBE-DA02AD59DB9B}" type="parTrans" cxnId="{A26E0137-90C2-4372-A3E6-B9CB2FA9ABCE}">
      <dgm:prSet/>
      <dgm:spPr/>
      <dgm:t>
        <a:bodyPr/>
        <a:lstStyle/>
        <a:p>
          <a:endParaRPr lang="zh-TW" altLang="en-US"/>
        </a:p>
      </dgm:t>
    </dgm:pt>
    <dgm:pt modelId="{22900DB2-D9EA-4896-B698-D09E1C7B67EE}" type="sibTrans" cxnId="{A26E0137-90C2-4372-A3E6-B9CB2FA9ABCE}">
      <dgm:prSet/>
      <dgm:spPr/>
      <dgm:t>
        <a:bodyPr/>
        <a:lstStyle/>
        <a:p>
          <a:endParaRPr lang="zh-TW" altLang="en-US"/>
        </a:p>
      </dgm:t>
    </dgm:pt>
    <dgm:pt modelId="{023AF831-AABF-40CC-B8C3-6C90E856FAAF}">
      <dgm:prSet phldrT="[文字]" custT="1"/>
      <dgm:spPr/>
      <dgm:t>
        <a:bodyPr/>
        <a:lstStyle/>
        <a:p>
          <a:r>
            <a:rPr lang="zh-TW" altLang="en-US" sz="2000" dirty="0" smtClean="0"/>
            <a:t>支援舞蹈比賽</a:t>
          </a:r>
          <a:endParaRPr lang="zh-TW" altLang="en-US" sz="2000" dirty="0"/>
        </a:p>
      </dgm:t>
    </dgm:pt>
    <dgm:pt modelId="{EFC60620-CC2F-4567-A411-C7CD4ED69895}" type="parTrans" cxnId="{44AEB6B8-959D-49E4-9137-505829C99854}">
      <dgm:prSet/>
      <dgm:spPr/>
      <dgm:t>
        <a:bodyPr/>
        <a:lstStyle/>
        <a:p>
          <a:endParaRPr lang="zh-TW" altLang="en-US"/>
        </a:p>
      </dgm:t>
    </dgm:pt>
    <dgm:pt modelId="{5CB7DC19-6888-4EF2-9ACC-6BDFBFF67052}" type="sibTrans" cxnId="{44AEB6B8-959D-49E4-9137-505829C99854}">
      <dgm:prSet/>
      <dgm:spPr/>
      <dgm:t>
        <a:bodyPr/>
        <a:lstStyle/>
        <a:p>
          <a:endParaRPr lang="zh-TW" altLang="en-US"/>
        </a:p>
      </dgm:t>
    </dgm:pt>
    <dgm:pt modelId="{F8DE8634-2BF4-4416-B45F-C719D8D95497}">
      <dgm:prSet phldrT="[文字]" custT="1"/>
      <dgm:spPr/>
      <dgm:t>
        <a:bodyPr/>
        <a:lstStyle/>
        <a:p>
          <a:r>
            <a:rPr lang="zh-TW" altLang="en-US" sz="2000" dirty="0" smtClean="0"/>
            <a:t>族語單詞競賽</a:t>
          </a:r>
          <a:endParaRPr lang="zh-TW" altLang="en-US" sz="2000" dirty="0"/>
        </a:p>
      </dgm:t>
    </dgm:pt>
    <dgm:pt modelId="{0BC665EA-B892-4E11-9688-1E8A2056A9D2}" type="parTrans" cxnId="{C71F6901-3EE5-484B-835D-4AFB756AF66A}">
      <dgm:prSet/>
      <dgm:spPr/>
      <dgm:t>
        <a:bodyPr/>
        <a:lstStyle/>
        <a:p>
          <a:endParaRPr lang="zh-TW" altLang="en-US"/>
        </a:p>
      </dgm:t>
    </dgm:pt>
    <dgm:pt modelId="{96FD1ADE-F19F-493F-8741-91B3200AAB85}" type="sibTrans" cxnId="{C71F6901-3EE5-484B-835D-4AFB756AF66A}">
      <dgm:prSet/>
      <dgm:spPr/>
      <dgm:t>
        <a:bodyPr/>
        <a:lstStyle/>
        <a:p>
          <a:endParaRPr lang="zh-TW" altLang="en-US"/>
        </a:p>
      </dgm:t>
    </dgm:pt>
    <dgm:pt modelId="{98EE7662-96DA-4CA6-A136-3B2CA3D6FCAE}" type="pres">
      <dgm:prSet presAssocID="{4BB24E6D-FDCC-4B79-BCEC-1B5BD264308A}" presName="diagram" presStyleCnt="0">
        <dgm:presLayoutVars>
          <dgm:dir/>
          <dgm:animLvl val="lvl"/>
          <dgm:resizeHandles val="exact"/>
        </dgm:presLayoutVars>
      </dgm:prSet>
      <dgm:spPr/>
    </dgm:pt>
    <dgm:pt modelId="{E7A9035D-7DDD-4CB7-BEF4-3BE301131C4D}" type="pres">
      <dgm:prSet presAssocID="{300CD1EC-1F9D-4355-9901-55D391E1F335}" presName="compNode" presStyleCnt="0"/>
      <dgm:spPr/>
    </dgm:pt>
    <dgm:pt modelId="{47CF63D2-F090-40F1-B718-93E4F322A7C1}" type="pres">
      <dgm:prSet presAssocID="{300CD1EC-1F9D-4355-9901-55D391E1F335}" presName="childRect" presStyleLbl="bgAcc1" presStyleIdx="0" presStyleCnt="3" custLinFactNeighborX="-2948" custLinFactNeighborY="5176">
        <dgm:presLayoutVars>
          <dgm:bulletEnabled val="1"/>
        </dgm:presLayoutVars>
      </dgm:prSet>
      <dgm:spPr/>
    </dgm:pt>
    <dgm:pt modelId="{CCE20161-EE3D-4471-A5C2-4D8C2FF5263D}" type="pres">
      <dgm:prSet presAssocID="{300CD1EC-1F9D-4355-9901-55D391E1F33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A18892F-7EAA-41DD-B21B-C460B77751C2}" type="pres">
      <dgm:prSet presAssocID="{300CD1EC-1F9D-4355-9901-55D391E1F335}" presName="parentRect" presStyleLbl="alignNode1" presStyleIdx="0" presStyleCnt="3" custScaleY="101137" custLinFactNeighborX="-29" custLinFactNeighborY="18336"/>
      <dgm:spPr/>
      <dgm:t>
        <a:bodyPr/>
        <a:lstStyle/>
        <a:p>
          <a:endParaRPr lang="zh-TW" altLang="en-US"/>
        </a:p>
      </dgm:t>
    </dgm:pt>
    <dgm:pt modelId="{DBC6F7D6-5B12-46FD-9C66-DF9A4F0F7BBD}" type="pres">
      <dgm:prSet presAssocID="{300CD1EC-1F9D-4355-9901-55D391E1F335}" presName="adorn" presStyleLbl="fgAccFollow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30B849A2-21B8-4F36-9750-B9200BBEACA0}" type="pres">
      <dgm:prSet presAssocID="{22900DB2-D9EA-4896-B698-D09E1C7B67EE}" presName="sibTrans" presStyleLbl="sibTrans2D1" presStyleIdx="0" presStyleCnt="0"/>
      <dgm:spPr/>
    </dgm:pt>
    <dgm:pt modelId="{1807243D-982B-4769-8944-3E3DB447A349}" type="pres">
      <dgm:prSet presAssocID="{023AF831-AABF-40CC-B8C3-6C90E856FAAF}" presName="compNode" presStyleCnt="0"/>
      <dgm:spPr/>
    </dgm:pt>
    <dgm:pt modelId="{5616B0C5-7996-4F86-8012-1DA94AD8359E}" type="pres">
      <dgm:prSet presAssocID="{023AF831-AABF-40CC-B8C3-6C90E856FAAF}" presName="childRect" presStyleLbl="bgAcc1" presStyleIdx="1" presStyleCnt="3" custLinFactNeighborX="-4227" custLinFactNeighborY="2217">
        <dgm:presLayoutVars>
          <dgm:bulletEnabled val="1"/>
        </dgm:presLayoutVars>
      </dgm:prSet>
      <dgm:spPr/>
    </dgm:pt>
    <dgm:pt modelId="{A835B9DD-A7EA-496D-A765-22E7CC8DCC5E}" type="pres">
      <dgm:prSet presAssocID="{023AF831-AABF-40CC-B8C3-6C90E856FAA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075D59-78B0-42AA-B6F9-F9385F35B691}" type="pres">
      <dgm:prSet presAssocID="{023AF831-AABF-40CC-B8C3-6C90E856FAAF}" presName="parentRect" presStyleLbl="alignNode1" presStyleIdx="1" presStyleCnt="3" custLinFactNeighborX="1173" custLinFactNeighborY="17768"/>
      <dgm:spPr/>
      <dgm:t>
        <a:bodyPr/>
        <a:lstStyle/>
        <a:p>
          <a:endParaRPr lang="zh-TW" altLang="en-US"/>
        </a:p>
      </dgm:t>
    </dgm:pt>
    <dgm:pt modelId="{FEDB5E41-FD68-4F63-BCC6-5616B92DCF11}" type="pres">
      <dgm:prSet presAssocID="{023AF831-AABF-40CC-B8C3-6C90E856FAAF}" presName="adorn" presStyleLbl="fgAccFollowNod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0216494-E80C-4804-962B-A9F3E9DC1FD4}" type="pres">
      <dgm:prSet presAssocID="{5CB7DC19-6888-4EF2-9ACC-6BDFBFF67052}" presName="sibTrans" presStyleLbl="sibTrans2D1" presStyleIdx="0" presStyleCnt="0"/>
      <dgm:spPr/>
    </dgm:pt>
    <dgm:pt modelId="{C3A2A091-EECB-41A4-AC37-C1AF2CCF0492}" type="pres">
      <dgm:prSet presAssocID="{F8DE8634-2BF4-4416-B45F-C719D8D95497}" presName="compNode" presStyleCnt="0"/>
      <dgm:spPr/>
    </dgm:pt>
    <dgm:pt modelId="{06D7B132-20BD-4920-A624-28120BC6D388}" type="pres">
      <dgm:prSet presAssocID="{F8DE8634-2BF4-4416-B45F-C719D8D95497}" presName="childRect" presStyleLbl="bgAcc1" presStyleIdx="2" presStyleCnt="3">
        <dgm:presLayoutVars>
          <dgm:bulletEnabled val="1"/>
        </dgm:presLayoutVars>
      </dgm:prSet>
      <dgm:spPr/>
    </dgm:pt>
    <dgm:pt modelId="{A60C3589-906C-4B9E-AB01-95B283AA2907}" type="pres">
      <dgm:prSet presAssocID="{F8DE8634-2BF4-4416-B45F-C719D8D9549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CB9553-F973-421D-B2AD-32C09ED6C07D}" type="pres">
      <dgm:prSet presAssocID="{F8DE8634-2BF4-4416-B45F-C719D8D95497}" presName="parentRect" presStyleLbl="alignNode1" presStyleIdx="2" presStyleCnt="3" custLinFactNeighborX="1856" custLinFactNeighborY="17768"/>
      <dgm:spPr/>
      <dgm:t>
        <a:bodyPr/>
        <a:lstStyle/>
        <a:p>
          <a:endParaRPr lang="zh-TW" altLang="en-US"/>
        </a:p>
      </dgm:t>
    </dgm:pt>
    <dgm:pt modelId="{40D5D19D-FDAF-4FA5-BDB2-FE09AE042259}" type="pres">
      <dgm:prSet presAssocID="{F8DE8634-2BF4-4416-B45F-C719D8D95497}" presName="adorn" presStyleLbl="fgAccFollowNode1" presStyleIdx="2" presStyleCnt="3" custLinFactNeighborX="2729" custLinFactNeighborY="172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</dgm:ptLst>
  <dgm:cxnLst>
    <dgm:cxn modelId="{C71F6901-3EE5-484B-835D-4AFB756AF66A}" srcId="{4BB24E6D-FDCC-4B79-BCEC-1B5BD264308A}" destId="{F8DE8634-2BF4-4416-B45F-C719D8D95497}" srcOrd="2" destOrd="0" parTransId="{0BC665EA-B892-4E11-9688-1E8A2056A9D2}" sibTransId="{96FD1ADE-F19F-493F-8741-91B3200AAB85}"/>
    <dgm:cxn modelId="{249FCE9A-459A-4EA9-85B6-CDE439DC252C}" type="presOf" srcId="{300CD1EC-1F9D-4355-9901-55D391E1F335}" destId="{CCE20161-EE3D-4471-A5C2-4D8C2FF5263D}" srcOrd="0" destOrd="0" presId="urn:microsoft.com/office/officeart/2005/8/layout/bList2"/>
    <dgm:cxn modelId="{FFA3A739-1ACA-4ECD-BC67-508F76B907F3}" type="presOf" srcId="{4BB24E6D-FDCC-4B79-BCEC-1B5BD264308A}" destId="{98EE7662-96DA-4CA6-A136-3B2CA3D6FCAE}" srcOrd="0" destOrd="0" presId="urn:microsoft.com/office/officeart/2005/8/layout/bList2"/>
    <dgm:cxn modelId="{A26E0137-90C2-4372-A3E6-B9CB2FA9ABCE}" srcId="{4BB24E6D-FDCC-4B79-BCEC-1B5BD264308A}" destId="{300CD1EC-1F9D-4355-9901-55D391E1F335}" srcOrd="0" destOrd="0" parTransId="{6541EC7F-4B43-4BCC-BCBE-DA02AD59DB9B}" sibTransId="{22900DB2-D9EA-4896-B698-D09E1C7B67EE}"/>
    <dgm:cxn modelId="{44192943-08B6-478C-A8B0-92E055810855}" type="presOf" srcId="{22900DB2-D9EA-4896-B698-D09E1C7B67EE}" destId="{30B849A2-21B8-4F36-9750-B9200BBEACA0}" srcOrd="0" destOrd="0" presId="urn:microsoft.com/office/officeart/2005/8/layout/bList2"/>
    <dgm:cxn modelId="{44AEB6B8-959D-49E4-9137-505829C99854}" srcId="{4BB24E6D-FDCC-4B79-BCEC-1B5BD264308A}" destId="{023AF831-AABF-40CC-B8C3-6C90E856FAAF}" srcOrd="1" destOrd="0" parTransId="{EFC60620-CC2F-4567-A411-C7CD4ED69895}" sibTransId="{5CB7DC19-6888-4EF2-9ACC-6BDFBFF67052}"/>
    <dgm:cxn modelId="{4026D6A5-948E-4B24-85AC-DB38584A414C}" type="presOf" srcId="{023AF831-AABF-40CC-B8C3-6C90E856FAAF}" destId="{A835B9DD-A7EA-496D-A765-22E7CC8DCC5E}" srcOrd="0" destOrd="0" presId="urn:microsoft.com/office/officeart/2005/8/layout/bList2"/>
    <dgm:cxn modelId="{EB776C5E-94F5-4EED-826E-0649D6060B6B}" type="presOf" srcId="{F8DE8634-2BF4-4416-B45F-C719D8D95497}" destId="{A60C3589-906C-4B9E-AB01-95B283AA2907}" srcOrd="0" destOrd="0" presId="urn:microsoft.com/office/officeart/2005/8/layout/bList2"/>
    <dgm:cxn modelId="{8767CE23-E85F-45EF-9A58-EA4A6CC192B1}" type="presOf" srcId="{5CB7DC19-6888-4EF2-9ACC-6BDFBFF67052}" destId="{A0216494-E80C-4804-962B-A9F3E9DC1FD4}" srcOrd="0" destOrd="0" presId="urn:microsoft.com/office/officeart/2005/8/layout/bList2"/>
    <dgm:cxn modelId="{9E5D80BF-3AB0-444F-ACC4-0BF95AFDDC8A}" type="presOf" srcId="{023AF831-AABF-40CC-B8C3-6C90E856FAAF}" destId="{EC075D59-78B0-42AA-B6F9-F9385F35B691}" srcOrd="1" destOrd="0" presId="urn:microsoft.com/office/officeart/2005/8/layout/bList2"/>
    <dgm:cxn modelId="{8470DDDF-12F0-43C1-B498-BE405E06ED12}" type="presOf" srcId="{300CD1EC-1F9D-4355-9901-55D391E1F335}" destId="{BA18892F-7EAA-41DD-B21B-C460B77751C2}" srcOrd="1" destOrd="0" presId="urn:microsoft.com/office/officeart/2005/8/layout/bList2"/>
    <dgm:cxn modelId="{2CB93E20-2827-45DC-A323-B895F85EFBD3}" type="presOf" srcId="{F8DE8634-2BF4-4416-B45F-C719D8D95497}" destId="{CBCB9553-F973-421D-B2AD-32C09ED6C07D}" srcOrd="1" destOrd="0" presId="urn:microsoft.com/office/officeart/2005/8/layout/bList2"/>
    <dgm:cxn modelId="{343CA561-0C43-415D-A434-605398370156}" type="presParOf" srcId="{98EE7662-96DA-4CA6-A136-3B2CA3D6FCAE}" destId="{E7A9035D-7DDD-4CB7-BEF4-3BE301131C4D}" srcOrd="0" destOrd="0" presId="urn:microsoft.com/office/officeart/2005/8/layout/bList2"/>
    <dgm:cxn modelId="{C20B1378-81A8-4370-A154-AAFBCDBAA175}" type="presParOf" srcId="{E7A9035D-7DDD-4CB7-BEF4-3BE301131C4D}" destId="{47CF63D2-F090-40F1-B718-93E4F322A7C1}" srcOrd="0" destOrd="0" presId="urn:microsoft.com/office/officeart/2005/8/layout/bList2"/>
    <dgm:cxn modelId="{82FDCAAC-DD8D-4EF3-BDA4-FE39ACDA7FB5}" type="presParOf" srcId="{E7A9035D-7DDD-4CB7-BEF4-3BE301131C4D}" destId="{CCE20161-EE3D-4471-A5C2-4D8C2FF5263D}" srcOrd="1" destOrd="0" presId="urn:microsoft.com/office/officeart/2005/8/layout/bList2"/>
    <dgm:cxn modelId="{C5459071-BCA6-4839-8068-C222352D7FD0}" type="presParOf" srcId="{E7A9035D-7DDD-4CB7-BEF4-3BE301131C4D}" destId="{BA18892F-7EAA-41DD-B21B-C460B77751C2}" srcOrd="2" destOrd="0" presId="urn:microsoft.com/office/officeart/2005/8/layout/bList2"/>
    <dgm:cxn modelId="{80D313D3-E834-47CA-9591-4022C127F6F7}" type="presParOf" srcId="{E7A9035D-7DDD-4CB7-BEF4-3BE301131C4D}" destId="{DBC6F7D6-5B12-46FD-9C66-DF9A4F0F7BBD}" srcOrd="3" destOrd="0" presId="urn:microsoft.com/office/officeart/2005/8/layout/bList2"/>
    <dgm:cxn modelId="{550C5C7A-5D9E-4EF7-A115-F2875BAD1CAF}" type="presParOf" srcId="{98EE7662-96DA-4CA6-A136-3B2CA3D6FCAE}" destId="{30B849A2-21B8-4F36-9750-B9200BBEACA0}" srcOrd="1" destOrd="0" presId="urn:microsoft.com/office/officeart/2005/8/layout/bList2"/>
    <dgm:cxn modelId="{D4E46473-7E25-46E3-A853-6F185B1DFC60}" type="presParOf" srcId="{98EE7662-96DA-4CA6-A136-3B2CA3D6FCAE}" destId="{1807243D-982B-4769-8944-3E3DB447A349}" srcOrd="2" destOrd="0" presId="urn:microsoft.com/office/officeart/2005/8/layout/bList2"/>
    <dgm:cxn modelId="{58CC839D-35C9-47CE-A4B8-A8F5ED67FF6F}" type="presParOf" srcId="{1807243D-982B-4769-8944-3E3DB447A349}" destId="{5616B0C5-7996-4F86-8012-1DA94AD8359E}" srcOrd="0" destOrd="0" presId="urn:microsoft.com/office/officeart/2005/8/layout/bList2"/>
    <dgm:cxn modelId="{D862C169-3CCD-4184-996E-1147B5A152EC}" type="presParOf" srcId="{1807243D-982B-4769-8944-3E3DB447A349}" destId="{A835B9DD-A7EA-496D-A765-22E7CC8DCC5E}" srcOrd="1" destOrd="0" presId="urn:microsoft.com/office/officeart/2005/8/layout/bList2"/>
    <dgm:cxn modelId="{8121899F-48DD-4522-BDAC-2440BBE68F0D}" type="presParOf" srcId="{1807243D-982B-4769-8944-3E3DB447A349}" destId="{EC075D59-78B0-42AA-B6F9-F9385F35B691}" srcOrd="2" destOrd="0" presId="urn:microsoft.com/office/officeart/2005/8/layout/bList2"/>
    <dgm:cxn modelId="{308284C3-AB19-449A-9FE8-BB420822B1CC}" type="presParOf" srcId="{1807243D-982B-4769-8944-3E3DB447A349}" destId="{FEDB5E41-FD68-4F63-BCC6-5616B92DCF11}" srcOrd="3" destOrd="0" presId="urn:microsoft.com/office/officeart/2005/8/layout/bList2"/>
    <dgm:cxn modelId="{37CCF5B8-D841-4A56-8B19-AFEC34D9C659}" type="presParOf" srcId="{98EE7662-96DA-4CA6-A136-3B2CA3D6FCAE}" destId="{A0216494-E80C-4804-962B-A9F3E9DC1FD4}" srcOrd="3" destOrd="0" presId="urn:microsoft.com/office/officeart/2005/8/layout/bList2"/>
    <dgm:cxn modelId="{D5F532A3-98E3-44E1-A389-021D64A31937}" type="presParOf" srcId="{98EE7662-96DA-4CA6-A136-3B2CA3D6FCAE}" destId="{C3A2A091-EECB-41A4-AC37-C1AF2CCF0492}" srcOrd="4" destOrd="0" presId="urn:microsoft.com/office/officeart/2005/8/layout/bList2"/>
    <dgm:cxn modelId="{66BBDBF6-FF29-4C91-8AAC-FF0B519E2CC7}" type="presParOf" srcId="{C3A2A091-EECB-41A4-AC37-C1AF2CCF0492}" destId="{06D7B132-20BD-4920-A624-28120BC6D388}" srcOrd="0" destOrd="0" presId="urn:microsoft.com/office/officeart/2005/8/layout/bList2"/>
    <dgm:cxn modelId="{FB41F412-A10C-4AF1-B0F2-09DA23992265}" type="presParOf" srcId="{C3A2A091-EECB-41A4-AC37-C1AF2CCF0492}" destId="{A60C3589-906C-4B9E-AB01-95B283AA2907}" srcOrd="1" destOrd="0" presId="urn:microsoft.com/office/officeart/2005/8/layout/bList2"/>
    <dgm:cxn modelId="{C4982258-9D0E-4E1F-B9A7-F169BED765C7}" type="presParOf" srcId="{C3A2A091-EECB-41A4-AC37-C1AF2CCF0492}" destId="{CBCB9553-F973-421D-B2AD-32C09ED6C07D}" srcOrd="2" destOrd="0" presId="urn:microsoft.com/office/officeart/2005/8/layout/bList2"/>
    <dgm:cxn modelId="{A612871C-2254-4CC6-AC37-6CF949E975EB}" type="presParOf" srcId="{C3A2A091-EECB-41A4-AC37-C1AF2CCF0492}" destId="{40D5D19D-FDAF-4FA5-BDB2-FE09AE042259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BB24E6D-FDCC-4B79-BCEC-1B5BD264308A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300CD1EC-1F9D-4355-9901-55D391E1F335}">
      <dgm:prSet phldrT="[文字]" custT="1"/>
      <dgm:spPr/>
      <dgm:t>
        <a:bodyPr/>
        <a:lstStyle/>
        <a:p>
          <a:r>
            <a:rPr lang="zh-TW" altLang="en-US" sz="2000" dirty="0" smtClean="0"/>
            <a:t>     </a:t>
          </a:r>
          <a:r>
            <a:rPr lang="zh-TW" altLang="en-US" sz="2400" dirty="0" smtClean="0"/>
            <a:t>語文競賽</a:t>
          </a:r>
          <a:endParaRPr lang="zh-TW" altLang="en-US" sz="2400" dirty="0"/>
        </a:p>
      </dgm:t>
    </dgm:pt>
    <dgm:pt modelId="{6541EC7F-4B43-4BCC-BCBE-DA02AD59DB9B}" type="parTrans" cxnId="{A26E0137-90C2-4372-A3E6-B9CB2FA9ABCE}">
      <dgm:prSet/>
      <dgm:spPr/>
      <dgm:t>
        <a:bodyPr/>
        <a:lstStyle/>
        <a:p>
          <a:endParaRPr lang="zh-TW" altLang="en-US"/>
        </a:p>
      </dgm:t>
    </dgm:pt>
    <dgm:pt modelId="{22900DB2-D9EA-4896-B698-D09E1C7B67EE}" type="sibTrans" cxnId="{A26E0137-90C2-4372-A3E6-B9CB2FA9ABCE}">
      <dgm:prSet/>
      <dgm:spPr/>
      <dgm:t>
        <a:bodyPr/>
        <a:lstStyle/>
        <a:p>
          <a:endParaRPr lang="zh-TW" altLang="en-US"/>
        </a:p>
      </dgm:t>
    </dgm:pt>
    <dgm:pt modelId="{023AF831-AABF-40CC-B8C3-6C90E856FAAF}">
      <dgm:prSet phldrT="[文字]" custT="1"/>
      <dgm:spPr/>
      <dgm:t>
        <a:bodyPr/>
        <a:lstStyle/>
        <a:p>
          <a:r>
            <a:rPr lang="zh-TW" altLang="en-US" sz="2000" dirty="0" smtClean="0"/>
            <a:t>   </a:t>
          </a:r>
          <a:r>
            <a:rPr lang="zh-TW" altLang="en-US" sz="2400" dirty="0" smtClean="0"/>
            <a:t>族語認證</a:t>
          </a:r>
          <a:endParaRPr lang="zh-TW" altLang="en-US" sz="2400" dirty="0"/>
        </a:p>
      </dgm:t>
    </dgm:pt>
    <dgm:pt modelId="{EFC60620-CC2F-4567-A411-C7CD4ED69895}" type="parTrans" cxnId="{44AEB6B8-959D-49E4-9137-505829C99854}">
      <dgm:prSet/>
      <dgm:spPr/>
      <dgm:t>
        <a:bodyPr/>
        <a:lstStyle/>
        <a:p>
          <a:endParaRPr lang="zh-TW" altLang="en-US"/>
        </a:p>
      </dgm:t>
    </dgm:pt>
    <dgm:pt modelId="{5CB7DC19-6888-4EF2-9ACC-6BDFBFF67052}" type="sibTrans" cxnId="{44AEB6B8-959D-49E4-9137-505829C99854}">
      <dgm:prSet/>
      <dgm:spPr/>
      <dgm:t>
        <a:bodyPr/>
        <a:lstStyle/>
        <a:p>
          <a:endParaRPr lang="zh-TW" altLang="en-US"/>
        </a:p>
      </dgm:t>
    </dgm:pt>
    <dgm:pt modelId="{F8DE8634-2BF4-4416-B45F-C719D8D95497}">
      <dgm:prSet phldrT="[文字]" custT="1"/>
      <dgm:spPr/>
      <dgm:t>
        <a:bodyPr/>
        <a:lstStyle/>
        <a:p>
          <a:r>
            <a:rPr lang="zh-TW" altLang="en-US" sz="2400" dirty="0" smtClean="0"/>
            <a:t>鼓勵說母語</a:t>
          </a:r>
          <a:endParaRPr lang="zh-TW" altLang="en-US" sz="2400" dirty="0"/>
        </a:p>
      </dgm:t>
    </dgm:pt>
    <dgm:pt modelId="{0BC665EA-B892-4E11-9688-1E8A2056A9D2}" type="parTrans" cxnId="{C71F6901-3EE5-484B-835D-4AFB756AF66A}">
      <dgm:prSet/>
      <dgm:spPr/>
      <dgm:t>
        <a:bodyPr/>
        <a:lstStyle/>
        <a:p>
          <a:endParaRPr lang="zh-TW" altLang="en-US"/>
        </a:p>
      </dgm:t>
    </dgm:pt>
    <dgm:pt modelId="{96FD1ADE-F19F-493F-8741-91B3200AAB85}" type="sibTrans" cxnId="{C71F6901-3EE5-484B-835D-4AFB756AF66A}">
      <dgm:prSet/>
      <dgm:spPr/>
      <dgm:t>
        <a:bodyPr/>
        <a:lstStyle/>
        <a:p>
          <a:endParaRPr lang="zh-TW" altLang="en-US"/>
        </a:p>
      </dgm:t>
    </dgm:pt>
    <dgm:pt modelId="{98EE7662-96DA-4CA6-A136-3B2CA3D6FCAE}" type="pres">
      <dgm:prSet presAssocID="{4BB24E6D-FDCC-4B79-BCEC-1B5BD264308A}" presName="diagram" presStyleCnt="0">
        <dgm:presLayoutVars>
          <dgm:dir/>
          <dgm:animLvl val="lvl"/>
          <dgm:resizeHandles val="exact"/>
        </dgm:presLayoutVars>
      </dgm:prSet>
      <dgm:spPr/>
    </dgm:pt>
    <dgm:pt modelId="{E7A9035D-7DDD-4CB7-BEF4-3BE301131C4D}" type="pres">
      <dgm:prSet presAssocID="{300CD1EC-1F9D-4355-9901-55D391E1F335}" presName="compNode" presStyleCnt="0"/>
      <dgm:spPr/>
    </dgm:pt>
    <dgm:pt modelId="{47CF63D2-F090-40F1-B718-93E4F322A7C1}" type="pres">
      <dgm:prSet presAssocID="{300CD1EC-1F9D-4355-9901-55D391E1F335}" presName="childRect" presStyleLbl="bgAcc1" presStyleIdx="0" presStyleCnt="3" custLinFactNeighborX="3696" custLinFactNeighborY="6536">
        <dgm:presLayoutVars>
          <dgm:bulletEnabled val="1"/>
        </dgm:presLayoutVars>
      </dgm:prSet>
      <dgm:spPr/>
    </dgm:pt>
    <dgm:pt modelId="{CCE20161-EE3D-4471-A5C2-4D8C2FF5263D}" type="pres">
      <dgm:prSet presAssocID="{300CD1EC-1F9D-4355-9901-55D391E1F33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A18892F-7EAA-41DD-B21B-C460B77751C2}" type="pres">
      <dgm:prSet presAssocID="{300CD1EC-1F9D-4355-9901-55D391E1F335}" presName="parentRect" presStyleLbl="alignNode1" presStyleIdx="0" presStyleCnt="3" custScaleY="101137" custLinFactNeighborX="-29" custLinFactNeighborY="18336"/>
      <dgm:spPr/>
      <dgm:t>
        <a:bodyPr/>
        <a:lstStyle/>
        <a:p>
          <a:endParaRPr lang="zh-TW" altLang="en-US"/>
        </a:p>
      </dgm:t>
    </dgm:pt>
    <dgm:pt modelId="{DBC6F7D6-5B12-46FD-9C66-DF9A4F0F7BBD}" type="pres">
      <dgm:prSet presAssocID="{300CD1EC-1F9D-4355-9901-55D391E1F335}" presName="adorn" presStyleLbl="fgAccFollow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30B849A2-21B8-4F36-9750-B9200BBEACA0}" type="pres">
      <dgm:prSet presAssocID="{22900DB2-D9EA-4896-B698-D09E1C7B67EE}" presName="sibTrans" presStyleLbl="sibTrans2D1" presStyleIdx="0" presStyleCnt="0"/>
      <dgm:spPr/>
    </dgm:pt>
    <dgm:pt modelId="{1807243D-982B-4769-8944-3E3DB447A349}" type="pres">
      <dgm:prSet presAssocID="{023AF831-AABF-40CC-B8C3-6C90E856FAAF}" presName="compNode" presStyleCnt="0"/>
      <dgm:spPr/>
    </dgm:pt>
    <dgm:pt modelId="{5616B0C5-7996-4F86-8012-1DA94AD8359E}" type="pres">
      <dgm:prSet presAssocID="{023AF831-AABF-40CC-B8C3-6C90E856FAAF}" presName="childRect" presStyleLbl="bgAcc1" presStyleIdx="1" presStyleCnt="3" custLinFactNeighborX="-4227" custLinFactNeighborY="2217">
        <dgm:presLayoutVars>
          <dgm:bulletEnabled val="1"/>
        </dgm:presLayoutVars>
      </dgm:prSet>
      <dgm:spPr/>
    </dgm:pt>
    <dgm:pt modelId="{A835B9DD-A7EA-496D-A765-22E7CC8DCC5E}" type="pres">
      <dgm:prSet presAssocID="{023AF831-AABF-40CC-B8C3-6C90E856FAA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075D59-78B0-42AA-B6F9-F9385F35B691}" type="pres">
      <dgm:prSet presAssocID="{023AF831-AABF-40CC-B8C3-6C90E856FAAF}" presName="parentRect" presStyleLbl="alignNode1" presStyleIdx="1" presStyleCnt="3" custLinFactNeighborX="1173" custLinFactNeighborY="17768"/>
      <dgm:spPr/>
      <dgm:t>
        <a:bodyPr/>
        <a:lstStyle/>
        <a:p>
          <a:endParaRPr lang="zh-TW" altLang="en-US"/>
        </a:p>
      </dgm:t>
    </dgm:pt>
    <dgm:pt modelId="{FEDB5E41-FD68-4F63-BCC6-5616B92DCF11}" type="pres">
      <dgm:prSet presAssocID="{023AF831-AABF-40CC-B8C3-6C90E856FAAF}" presName="adorn" presStyleLbl="fgAccFollowNode1" presStyleIdx="1" presStyleCnt="3" custLinFactNeighborX="13567" custLinFactNeighborY="172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  <dgm:pt modelId="{A0216494-E80C-4804-962B-A9F3E9DC1FD4}" type="pres">
      <dgm:prSet presAssocID="{5CB7DC19-6888-4EF2-9ACC-6BDFBFF67052}" presName="sibTrans" presStyleLbl="sibTrans2D1" presStyleIdx="0" presStyleCnt="0"/>
      <dgm:spPr/>
    </dgm:pt>
    <dgm:pt modelId="{C3A2A091-EECB-41A4-AC37-C1AF2CCF0492}" type="pres">
      <dgm:prSet presAssocID="{F8DE8634-2BF4-4416-B45F-C719D8D95497}" presName="compNode" presStyleCnt="0"/>
      <dgm:spPr/>
    </dgm:pt>
    <dgm:pt modelId="{06D7B132-20BD-4920-A624-28120BC6D388}" type="pres">
      <dgm:prSet presAssocID="{F8DE8634-2BF4-4416-B45F-C719D8D95497}" presName="childRect" presStyleLbl="bgAcc1" presStyleIdx="2" presStyleCnt="3">
        <dgm:presLayoutVars>
          <dgm:bulletEnabled val="1"/>
        </dgm:presLayoutVars>
      </dgm:prSet>
      <dgm:spPr/>
    </dgm:pt>
    <dgm:pt modelId="{A60C3589-906C-4B9E-AB01-95B283AA2907}" type="pres">
      <dgm:prSet presAssocID="{F8DE8634-2BF4-4416-B45F-C719D8D9549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CB9553-F973-421D-B2AD-32C09ED6C07D}" type="pres">
      <dgm:prSet presAssocID="{F8DE8634-2BF4-4416-B45F-C719D8D95497}" presName="parentRect" presStyleLbl="alignNode1" presStyleIdx="2" presStyleCnt="3" custLinFactNeighborX="1856" custLinFactNeighborY="17768"/>
      <dgm:spPr/>
      <dgm:t>
        <a:bodyPr/>
        <a:lstStyle/>
        <a:p>
          <a:endParaRPr lang="zh-TW" altLang="en-US"/>
        </a:p>
      </dgm:t>
    </dgm:pt>
    <dgm:pt modelId="{40D5D19D-FDAF-4FA5-BDB2-FE09AE042259}" type="pres">
      <dgm:prSet presAssocID="{F8DE8634-2BF4-4416-B45F-C719D8D95497}" presName="adorn" presStyleLbl="fgAccFollowNode1" presStyleIdx="2" presStyleCnt="3" custLinFactNeighborX="2729" custLinFactNeighborY="172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</dgm:ptLst>
  <dgm:cxnLst>
    <dgm:cxn modelId="{C71F6901-3EE5-484B-835D-4AFB756AF66A}" srcId="{4BB24E6D-FDCC-4B79-BCEC-1B5BD264308A}" destId="{F8DE8634-2BF4-4416-B45F-C719D8D95497}" srcOrd="2" destOrd="0" parTransId="{0BC665EA-B892-4E11-9688-1E8A2056A9D2}" sibTransId="{96FD1ADE-F19F-493F-8741-91B3200AAB85}"/>
    <dgm:cxn modelId="{C14E4F65-3A54-4BCA-AF95-4464E2E2893F}" type="presOf" srcId="{5CB7DC19-6888-4EF2-9ACC-6BDFBFF67052}" destId="{A0216494-E80C-4804-962B-A9F3E9DC1FD4}" srcOrd="0" destOrd="0" presId="urn:microsoft.com/office/officeart/2005/8/layout/bList2"/>
    <dgm:cxn modelId="{6BE7E65F-9EA1-4C8E-8AE9-63D390B8DF4E}" type="presOf" srcId="{F8DE8634-2BF4-4416-B45F-C719D8D95497}" destId="{CBCB9553-F973-421D-B2AD-32C09ED6C07D}" srcOrd="1" destOrd="0" presId="urn:microsoft.com/office/officeart/2005/8/layout/bList2"/>
    <dgm:cxn modelId="{B85F7024-33FD-429C-AC03-5008DDFF35C6}" type="presOf" srcId="{023AF831-AABF-40CC-B8C3-6C90E856FAAF}" destId="{EC075D59-78B0-42AA-B6F9-F9385F35B691}" srcOrd="1" destOrd="0" presId="urn:microsoft.com/office/officeart/2005/8/layout/bList2"/>
    <dgm:cxn modelId="{9F8EB3D6-05EB-44E0-93EF-49E16969A3AC}" type="presOf" srcId="{300CD1EC-1F9D-4355-9901-55D391E1F335}" destId="{CCE20161-EE3D-4471-A5C2-4D8C2FF5263D}" srcOrd="0" destOrd="0" presId="urn:microsoft.com/office/officeart/2005/8/layout/bList2"/>
    <dgm:cxn modelId="{A26E0137-90C2-4372-A3E6-B9CB2FA9ABCE}" srcId="{4BB24E6D-FDCC-4B79-BCEC-1B5BD264308A}" destId="{300CD1EC-1F9D-4355-9901-55D391E1F335}" srcOrd="0" destOrd="0" parTransId="{6541EC7F-4B43-4BCC-BCBE-DA02AD59DB9B}" sibTransId="{22900DB2-D9EA-4896-B698-D09E1C7B67EE}"/>
    <dgm:cxn modelId="{44AEB6B8-959D-49E4-9137-505829C99854}" srcId="{4BB24E6D-FDCC-4B79-BCEC-1B5BD264308A}" destId="{023AF831-AABF-40CC-B8C3-6C90E856FAAF}" srcOrd="1" destOrd="0" parTransId="{EFC60620-CC2F-4567-A411-C7CD4ED69895}" sibTransId="{5CB7DC19-6888-4EF2-9ACC-6BDFBFF67052}"/>
    <dgm:cxn modelId="{B8DC7FAF-A0DD-4219-BC38-26DE53B0B45F}" type="presOf" srcId="{300CD1EC-1F9D-4355-9901-55D391E1F335}" destId="{BA18892F-7EAA-41DD-B21B-C460B77751C2}" srcOrd="1" destOrd="0" presId="urn:microsoft.com/office/officeart/2005/8/layout/bList2"/>
    <dgm:cxn modelId="{0BE6EA2F-8E66-4BF3-A6B7-4AE3479A395A}" type="presOf" srcId="{023AF831-AABF-40CC-B8C3-6C90E856FAAF}" destId="{A835B9DD-A7EA-496D-A765-22E7CC8DCC5E}" srcOrd="0" destOrd="0" presId="urn:microsoft.com/office/officeart/2005/8/layout/bList2"/>
    <dgm:cxn modelId="{1AB6E2AE-9CC4-49A0-90D0-1A3EF62B0D03}" type="presOf" srcId="{22900DB2-D9EA-4896-B698-D09E1C7B67EE}" destId="{30B849A2-21B8-4F36-9750-B9200BBEACA0}" srcOrd="0" destOrd="0" presId="urn:microsoft.com/office/officeart/2005/8/layout/bList2"/>
    <dgm:cxn modelId="{A5B2CD3D-421A-4143-B5ED-A18D3D26CC59}" type="presOf" srcId="{4BB24E6D-FDCC-4B79-BCEC-1B5BD264308A}" destId="{98EE7662-96DA-4CA6-A136-3B2CA3D6FCAE}" srcOrd="0" destOrd="0" presId="urn:microsoft.com/office/officeart/2005/8/layout/bList2"/>
    <dgm:cxn modelId="{DBEA31B1-9632-41F6-92D1-E963CE8DE52D}" type="presOf" srcId="{F8DE8634-2BF4-4416-B45F-C719D8D95497}" destId="{A60C3589-906C-4B9E-AB01-95B283AA2907}" srcOrd="0" destOrd="0" presId="urn:microsoft.com/office/officeart/2005/8/layout/bList2"/>
    <dgm:cxn modelId="{0BE2EB77-3FC7-4C36-8B10-492FE435938A}" type="presParOf" srcId="{98EE7662-96DA-4CA6-A136-3B2CA3D6FCAE}" destId="{E7A9035D-7DDD-4CB7-BEF4-3BE301131C4D}" srcOrd="0" destOrd="0" presId="urn:microsoft.com/office/officeart/2005/8/layout/bList2"/>
    <dgm:cxn modelId="{0B597F49-4E89-4887-8E39-E43BE793CF7E}" type="presParOf" srcId="{E7A9035D-7DDD-4CB7-BEF4-3BE301131C4D}" destId="{47CF63D2-F090-40F1-B718-93E4F322A7C1}" srcOrd="0" destOrd="0" presId="urn:microsoft.com/office/officeart/2005/8/layout/bList2"/>
    <dgm:cxn modelId="{B629FA48-E187-4A3C-8FA5-610C2DA61EEC}" type="presParOf" srcId="{E7A9035D-7DDD-4CB7-BEF4-3BE301131C4D}" destId="{CCE20161-EE3D-4471-A5C2-4D8C2FF5263D}" srcOrd="1" destOrd="0" presId="urn:microsoft.com/office/officeart/2005/8/layout/bList2"/>
    <dgm:cxn modelId="{19A73C6A-99BC-4240-B8DB-F9DE1B5B8AD3}" type="presParOf" srcId="{E7A9035D-7DDD-4CB7-BEF4-3BE301131C4D}" destId="{BA18892F-7EAA-41DD-B21B-C460B77751C2}" srcOrd="2" destOrd="0" presId="urn:microsoft.com/office/officeart/2005/8/layout/bList2"/>
    <dgm:cxn modelId="{13EAFBA1-9AB6-4E6F-8556-BF6421EABEAA}" type="presParOf" srcId="{E7A9035D-7DDD-4CB7-BEF4-3BE301131C4D}" destId="{DBC6F7D6-5B12-46FD-9C66-DF9A4F0F7BBD}" srcOrd="3" destOrd="0" presId="urn:microsoft.com/office/officeart/2005/8/layout/bList2"/>
    <dgm:cxn modelId="{50C8F855-C9F4-47D3-B8EC-AB0688643517}" type="presParOf" srcId="{98EE7662-96DA-4CA6-A136-3B2CA3D6FCAE}" destId="{30B849A2-21B8-4F36-9750-B9200BBEACA0}" srcOrd="1" destOrd="0" presId="urn:microsoft.com/office/officeart/2005/8/layout/bList2"/>
    <dgm:cxn modelId="{1FCFFE5B-BB63-41C8-8714-BD1AE3B53F25}" type="presParOf" srcId="{98EE7662-96DA-4CA6-A136-3B2CA3D6FCAE}" destId="{1807243D-982B-4769-8944-3E3DB447A349}" srcOrd="2" destOrd="0" presId="urn:microsoft.com/office/officeart/2005/8/layout/bList2"/>
    <dgm:cxn modelId="{F390DDFD-4780-4A28-A423-66C6603B60A6}" type="presParOf" srcId="{1807243D-982B-4769-8944-3E3DB447A349}" destId="{5616B0C5-7996-4F86-8012-1DA94AD8359E}" srcOrd="0" destOrd="0" presId="urn:microsoft.com/office/officeart/2005/8/layout/bList2"/>
    <dgm:cxn modelId="{87A47B2C-1E2C-49E7-B364-394E96156C1E}" type="presParOf" srcId="{1807243D-982B-4769-8944-3E3DB447A349}" destId="{A835B9DD-A7EA-496D-A765-22E7CC8DCC5E}" srcOrd="1" destOrd="0" presId="urn:microsoft.com/office/officeart/2005/8/layout/bList2"/>
    <dgm:cxn modelId="{14A70C14-1683-40ED-A3C3-723053CEA1E8}" type="presParOf" srcId="{1807243D-982B-4769-8944-3E3DB447A349}" destId="{EC075D59-78B0-42AA-B6F9-F9385F35B691}" srcOrd="2" destOrd="0" presId="urn:microsoft.com/office/officeart/2005/8/layout/bList2"/>
    <dgm:cxn modelId="{1057F51F-4670-48B5-B7B4-E1C82BD1BAFE}" type="presParOf" srcId="{1807243D-982B-4769-8944-3E3DB447A349}" destId="{FEDB5E41-FD68-4F63-BCC6-5616B92DCF11}" srcOrd="3" destOrd="0" presId="urn:microsoft.com/office/officeart/2005/8/layout/bList2"/>
    <dgm:cxn modelId="{5C9BDC29-D455-4E90-ACAC-BD84B4FB3EF8}" type="presParOf" srcId="{98EE7662-96DA-4CA6-A136-3B2CA3D6FCAE}" destId="{A0216494-E80C-4804-962B-A9F3E9DC1FD4}" srcOrd="3" destOrd="0" presId="urn:microsoft.com/office/officeart/2005/8/layout/bList2"/>
    <dgm:cxn modelId="{F04CA549-9D10-497F-AC07-A330EB2CAE53}" type="presParOf" srcId="{98EE7662-96DA-4CA6-A136-3B2CA3D6FCAE}" destId="{C3A2A091-EECB-41A4-AC37-C1AF2CCF0492}" srcOrd="4" destOrd="0" presId="urn:microsoft.com/office/officeart/2005/8/layout/bList2"/>
    <dgm:cxn modelId="{14828AED-7CE2-4605-9102-67D4B96D982C}" type="presParOf" srcId="{C3A2A091-EECB-41A4-AC37-C1AF2CCF0492}" destId="{06D7B132-20BD-4920-A624-28120BC6D388}" srcOrd="0" destOrd="0" presId="urn:microsoft.com/office/officeart/2005/8/layout/bList2"/>
    <dgm:cxn modelId="{CC63FEFF-E0E9-462A-8A99-E04F3A4B948E}" type="presParOf" srcId="{C3A2A091-EECB-41A4-AC37-C1AF2CCF0492}" destId="{A60C3589-906C-4B9E-AB01-95B283AA2907}" srcOrd="1" destOrd="0" presId="urn:microsoft.com/office/officeart/2005/8/layout/bList2"/>
    <dgm:cxn modelId="{3BF8B4A4-8089-4F35-9C69-029B46B22443}" type="presParOf" srcId="{C3A2A091-EECB-41A4-AC37-C1AF2CCF0492}" destId="{CBCB9553-F973-421D-B2AD-32C09ED6C07D}" srcOrd="2" destOrd="0" presId="urn:microsoft.com/office/officeart/2005/8/layout/bList2"/>
    <dgm:cxn modelId="{69C80E27-C64C-4718-BDE4-D294C6E8EF41}" type="presParOf" srcId="{C3A2A091-EECB-41A4-AC37-C1AF2CCF0492}" destId="{40D5D19D-FDAF-4FA5-BDB2-FE09AE042259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AA1780-CFD0-40BE-A343-A3E273F4EB38}">
      <dsp:nvSpPr>
        <dsp:cNvPr id="0" name=""/>
        <dsp:cNvSpPr/>
      </dsp:nvSpPr>
      <dsp:spPr>
        <a:xfrm>
          <a:off x="827589" y="456237"/>
          <a:ext cx="2063299" cy="1580073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47907BA-3EE3-46B3-A62B-31C4A97C4279}">
      <dsp:nvSpPr>
        <dsp:cNvPr id="0" name=""/>
        <dsp:cNvSpPr/>
      </dsp:nvSpPr>
      <dsp:spPr>
        <a:xfrm>
          <a:off x="154444" y="2123325"/>
          <a:ext cx="3198761" cy="632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0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原住民語</a:t>
          </a:r>
          <a:r>
            <a:rPr lang="en-US" altLang="zh-TW" sz="23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-</a:t>
          </a:r>
          <a:r>
            <a:rPr lang="zh-TW" altLang="en-US" sz="23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阿美語高級</a:t>
          </a:r>
          <a:endParaRPr lang="zh-TW" altLang="en-US" sz="23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54444" y="2123325"/>
        <a:ext cx="3198761" cy="632634"/>
      </dsp:txXfrm>
    </dsp:sp>
    <dsp:sp modelId="{A1622EEE-EB27-47EE-AADA-05EE4515A987}">
      <dsp:nvSpPr>
        <dsp:cNvPr id="0" name=""/>
        <dsp:cNvSpPr/>
      </dsp:nvSpPr>
      <dsp:spPr>
        <a:xfrm>
          <a:off x="3707910" y="456239"/>
          <a:ext cx="2090039" cy="1621749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C00A2D4-54D9-4DA7-981F-D055A9E0466E}">
      <dsp:nvSpPr>
        <dsp:cNvPr id="0" name=""/>
        <dsp:cNvSpPr/>
      </dsp:nvSpPr>
      <dsp:spPr>
        <a:xfrm>
          <a:off x="3491876" y="2112424"/>
          <a:ext cx="2709494" cy="4712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中部阿美語高級</a:t>
          </a:r>
          <a:endParaRPr lang="zh-TW" altLang="en-US" sz="2400" kern="1200" dirty="0"/>
        </a:p>
      </dsp:txBody>
      <dsp:txXfrm>
        <a:off x="3491876" y="2112424"/>
        <a:ext cx="2709494" cy="471264"/>
      </dsp:txXfrm>
    </dsp:sp>
    <dsp:sp modelId="{0344CA06-9D71-45AA-890D-36C1E4CB78DE}">
      <dsp:nvSpPr>
        <dsp:cNvPr id="0" name=""/>
        <dsp:cNvSpPr/>
      </dsp:nvSpPr>
      <dsp:spPr>
        <a:xfrm>
          <a:off x="6588220" y="456243"/>
          <a:ext cx="2326300" cy="1635180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0279513-8FAC-4D86-B504-FF2C3CC79090}">
      <dsp:nvSpPr>
        <dsp:cNvPr id="0" name=""/>
        <dsp:cNvSpPr/>
      </dsp:nvSpPr>
      <dsp:spPr>
        <a:xfrm>
          <a:off x="6163380" y="2112424"/>
          <a:ext cx="2873115" cy="499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海岸阿美語高級</a:t>
          </a:r>
          <a:endParaRPr lang="zh-TW" altLang="en-US" sz="2400" kern="1200" dirty="0"/>
        </a:p>
      </dsp:txBody>
      <dsp:txXfrm>
        <a:off x="6163380" y="2112424"/>
        <a:ext cx="2873115" cy="49974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CF63D2-F090-40F1-B718-93E4F322A7C1}">
      <dsp:nvSpPr>
        <dsp:cNvPr id="0" name=""/>
        <dsp:cNvSpPr/>
      </dsp:nvSpPr>
      <dsp:spPr>
        <a:xfrm>
          <a:off x="0" y="710003"/>
          <a:ext cx="2438389" cy="196869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8892F-7EAA-41DD-B21B-C460B77751C2}">
      <dsp:nvSpPr>
        <dsp:cNvPr id="0" name=""/>
        <dsp:cNvSpPr/>
      </dsp:nvSpPr>
      <dsp:spPr>
        <a:xfrm>
          <a:off x="4938" y="2629410"/>
          <a:ext cx="2438389" cy="7915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 </a:t>
          </a:r>
          <a:r>
            <a:rPr lang="zh-TW" altLang="en-US" sz="2400" kern="1200" dirty="0" smtClean="0"/>
            <a:t>校際交流</a:t>
          </a:r>
          <a:endParaRPr lang="zh-TW" altLang="en-US" sz="2400" kern="1200" dirty="0"/>
        </a:p>
      </dsp:txBody>
      <dsp:txXfrm>
        <a:off x="4938" y="2629410"/>
        <a:ext cx="1717175" cy="791587"/>
      </dsp:txXfrm>
    </dsp:sp>
    <dsp:sp modelId="{DBC6F7D6-5B12-46FD-9C66-DF9A4F0F7BBD}">
      <dsp:nvSpPr>
        <dsp:cNvPr id="0" name=""/>
        <dsp:cNvSpPr/>
      </dsp:nvSpPr>
      <dsp:spPr>
        <a:xfrm>
          <a:off x="1791799" y="2614669"/>
          <a:ext cx="853436" cy="85343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16B0C5-7996-4F86-8012-1DA94AD8359E}">
      <dsp:nvSpPr>
        <dsp:cNvPr id="0" name=""/>
        <dsp:cNvSpPr/>
      </dsp:nvSpPr>
      <dsp:spPr>
        <a:xfrm>
          <a:off x="2867909" y="678577"/>
          <a:ext cx="2438389" cy="182020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075D59-78B0-42AA-B6F9-F9385F35B691}">
      <dsp:nvSpPr>
        <dsp:cNvPr id="0" name=""/>
        <dsp:cNvSpPr/>
      </dsp:nvSpPr>
      <dsp:spPr>
        <a:xfrm>
          <a:off x="2885270" y="2592291"/>
          <a:ext cx="2438389" cy="782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小小解說員</a:t>
          </a:r>
          <a:endParaRPr lang="zh-TW" altLang="en-US" sz="2400" kern="1200" dirty="0"/>
        </a:p>
      </dsp:txBody>
      <dsp:txXfrm>
        <a:off x="2885270" y="2592291"/>
        <a:ext cx="1717175" cy="782688"/>
      </dsp:txXfrm>
    </dsp:sp>
    <dsp:sp modelId="{FEDB5E41-FD68-4F63-BCC6-5616B92DCF11}">
      <dsp:nvSpPr>
        <dsp:cNvPr id="0" name=""/>
        <dsp:cNvSpPr/>
      </dsp:nvSpPr>
      <dsp:spPr>
        <a:xfrm>
          <a:off x="4758607" y="2592285"/>
          <a:ext cx="853436" cy="85343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D7B132-20BD-4920-A624-28120BC6D388}">
      <dsp:nvSpPr>
        <dsp:cNvPr id="0" name=""/>
        <dsp:cNvSpPr/>
      </dsp:nvSpPr>
      <dsp:spPr>
        <a:xfrm>
          <a:off x="5707691" y="633017"/>
          <a:ext cx="2438389" cy="182020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B9553-F973-421D-B2AD-32C09ED6C07D}">
      <dsp:nvSpPr>
        <dsp:cNvPr id="0" name=""/>
        <dsp:cNvSpPr/>
      </dsp:nvSpPr>
      <dsp:spPr>
        <a:xfrm>
          <a:off x="5752948" y="2592291"/>
          <a:ext cx="2438389" cy="782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 社區互動</a:t>
          </a:r>
          <a:endParaRPr lang="zh-TW" altLang="en-US" sz="2400" kern="1200" dirty="0"/>
        </a:p>
      </dsp:txBody>
      <dsp:txXfrm>
        <a:off x="5752948" y="2592291"/>
        <a:ext cx="1717175" cy="782688"/>
      </dsp:txXfrm>
    </dsp:sp>
    <dsp:sp modelId="{40D5D19D-FDAF-4FA5-BDB2-FE09AE042259}">
      <dsp:nvSpPr>
        <dsp:cNvPr id="0" name=""/>
        <dsp:cNvSpPr/>
      </dsp:nvSpPr>
      <dsp:spPr>
        <a:xfrm>
          <a:off x="7499490" y="2592285"/>
          <a:ext cx="853436" cy="85343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CF63D2-F090-40F1-B718-93E4F322A7C1}">
      <dsp:nvSpPr>
        <dsp:cNvPr id="0" name=""/>
        <dsp:cNvSpPr/>
      </dsp:nvSpPr>
      <dsp:spPr>
        <a:xfrm>
          <a:off x="91800" y="759580"/>
          <a:ext cx="2355604" cy="190185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8892F-7EAA-41DD-B21B-C460B77751C2}">
      <dsp:nvSpPr>
        <dsp:cNvPr id="0" name=""/>
        <dsp:cNvSpPr/>
      </dsp:nvSpPr>
      <dsp:spPr>
        <a:xfrm>
          <a:off x="4054" y="2609128"/>
          <a:ext cx="2355604" cy="7647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 </a:t>
          </a:r>
          <a:r>
            <a:rPr lang="zh-TW" altLang="en-US" sz="2400" kern="1200" dirty="0" smtClean="0"/>
            <a:t>宣導活動</a:t>
          </a:r>
          <a:endParaRPr lang="zh-TW" altLang="en-US" sz="2400" kern="1200" dirty="0"/>
        </a:p>
      </dsp:txBody>
      <dsp:txXfrm>
        <a:off x="4054" y="2609128"/>
        <a:ext cx="1658876" cy="764712"/>
      </dsp:txXfrm>
    </dsp:sp>
    <dsp:sp modelId="{DBC6F7D6-5B12-46FD-9C66-DF9A4F0F7BBD}">
      <dsp:nvSpPr>
        <dsp:cNvPr id="0" name=""/>
        <dsp:cNvSpPr/>
      </dsp:nvSpPr>
      <dsp:spPr>
        <a:xfrm>
          <a:off x="1730250" y="2594887"/>
          <a:ext cx="824461" cy="82446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16B0C5-7996-4F86-8012-1DA94AD8359E}">
      <dsp:nvSpPr>
        <dsp:cNvPr id="0" name=""/>
        <dsp:cNvSpPr/>
      </dsp:nvSpPr>
      <dsp:spPr>
        <a:xfrm>
          <a:off x="3017411" y="743781"/>
          <a:ext cx="2355604" cy="175840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075D59-78B0-42AA-B6F9-F9385F35B691}">
      <dsp:nvSpPr>
        <dsp:cNvPr id="0" name=""/>
        <dsp:cNvSpPr/>
      </dsp:nvSpPr>
      <dsp:spPr>
        <a:xfrm>
          <a:off x="2786598" y="2573269"/>
          <a:ext cx="2767764" cy="7561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週三語詞大挑戰</a:t>
          </a:r>
          <a:endParaRPr lang="zh-TW" altLang="en-US" sz="2000" kern="1200" dirty="0"/>
        </a:p>
      </dsp:txBody>
      <dsp:txXfrm>
        <a:off x="2786598" y="2573269"/>
        <a:ext cx="1949129" cy="756115"/>
      </dsp:txXfrm>
    </dsp:sp>
    <dsp:sp modelId="{FEDB5E41-FD68-4F63-BCC6-5616B92DCF11}">
      <dsp:nvSpPr>
        <dsp:cNvPr id="0" name=""/>
        <dsp:cNvSpPr/>
      </dsp:nvSpPr>
      <dsp:spPr>
        <a:xfrm>
          <a:off x="4802414" y="2573263"/>
          <a:ext cx="824461" cy="824461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D7B132-20BD-4920-A624-28120BC6D388}">
      <dsp:nvSpPr>
        <dsp:cNvPr id="0" name=""/>
        <dsp:cNvSpPr/>
      </dsp:nvSpPr>
      <dsp:spPr>
        <a:xfrm>
          <a:off x="5798215" y="680513"/>
          <a:ext cx="2355604" cy="175840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B9553-F973-421D-B2AD-32C09ED6C07D}">
      <dsp:nvSpPr>
        <dsp:cNvPr id="0" name=""/>
        <dsp:cNvSpPr/>
      </dsp:nvSpPr>
      <dsp:spPr>
        <a:xfrm>
          <a:off x="5719891" y="2520280"/>
          <a:ext cx="2490062" cy="7561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 </a:t>
          </a:r>
          <a:r>
            <a:rPr lang="zh-TW" altLang="en-US" sz="2000" kern="1200" dirty="0" smtClean="0"/>
            <a:t>週五課間活動</a:t>
          </a:r>
          <a:endParaRPr lang="zh-TW" altLang="en-US" sz="2000" kern="1200" dirty="0"/>
        </a:p>
      </dsp:txBody>
      <dsp:txXfrm>
        <a:off x="5719891" y="2520280"/>
        <a:ext cx="1753564" cy="756115"/>
      </dsp:txXfrm>
    </dsp:sp>
    <dsp:sp modelId="{40D5D19D-FDAF-4FA5-BDB2-FE09AE042259}">
      <dsp:nvSpPr>
        <dsp:cNvPr id="0" name=""/>
        <dsp:cNvSpPr/>
      </dsp:nvSpPr>
      <dsp:spPr>
        <a:xfrm>
          <a:off x="7528465" y="2573263"/>
          <a:ext cx="824461" cy="824461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CF63D2-F090-40F1-B718-93E4F322A7C1}">
      <dsp:nvSpPr>
        <dsp:cNvPr id="0" name=""/>
        <dsp:cNvSpPr/>
      </dsp:nvSpPr>
      <dsp:spPr>
        <a:xfrm>
          <a:off x="91800" y="759580"/>
          <a:ext cx="2355604" cy="190185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8892F-7EAA-41DD-B21B-C460B77751C2}">
      <dsp:nvSpPr>
        <dsp:cNvPr id="0" name=""/>
        <dsp:cNvSpPr/>
      </dsp:nvSpPr>
      <dsp:spPr>
        <a:xfrm>
          <a:off x="4054" y="2609128"/>
          <a:ext cx="2355604" cy="7647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 </a:t>
          </a:r>
          <a:r>
            <a:rPr lang="zh-TW" altLang="en-US" sz="2400" kern="1200" dirty="0" smtClean="0"/>
            <a:t>族語對話</a:t>
          </a:r>
          <a:endParaRPr lang="zh-TW" altLang="en-US" sz="2400" kern="1200" dirty="0"/>
        </a:p>
      </dsp:txBody>
      <dsp:txXfrm>
        <a:off x="4054" y="2609128"/>
        <a:ext cx="1658876" cy="764712"/>
      </dsp:txXfrm>
    </dsp:sp>
    <dsp:sp modelId="{DBC6F7D6-5B12-46FD-9C66-DF9A4F0F7BBD}">
      <dsp:nvSpPr>
        <dsp:cNvPr id="0" name=""/>
        <dsp:cNvSpPr/>
      </dsp:nvSpPr>
      <dsp:spPr>
        <a:xfrm>
          <a:off x="1730250" y="2594887"/>
          <a:ext cx="824461" cy="82446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16B0C5-7996-4F86-8012-1DA94AD8359E}">
      <dsp:nvSpPr>
        <dsp:cNvPr id="0" name=""/>
        <dsp:cNvSpPr/>
      </dsp:nvSpPr>
      <dsp:spPr>
        <a:xfrm>
          <a:off x="3017411" y="743781"/>
          <a:ext cx="2355604" cy="175840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075D59-78B0-42AA-B6F9-F9385F35B691}">
      <dsp:nvSpPr>
        <dsp:cNvPr id="0" name=""/>
        <dsp:cNvSpPr/>
      </dsp:nvSpPr>
      <dsp:spPr>
        <a:xfrm>
          <a:off x="2786598" y="2573269"/>
          <a:ext cx="2767764" cy="7561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   單詞競賽</a:t>
          </a:r>
          <a:endParaRPr lang="zh-TW" altLang="en-US" sz="2400" kern="1200" dirty="0"/>
        </a:p>
      </dsp:txBody>
      <dsp:txXfrm>
        <a:off x="2786598" y="2573269"/>
        <a:ext cx="1949129" cy="756115"/>
      </dsp:txXfrm>
    </dsp:sp>
    <dsp:sp modelId="{FEDB5E41-FD68-4F63-BCC6-5616B92DCF11}">
      <dsp:nvSpPr>
        <dsp:cNvPr id="0" name=""/>
        <dsp:cNvSpPr/>
      </dsp:nvSpPr>
      <dsp:spPr>
        <a:xfrm>
          <a:off x="4802414" y="2573263"/>
          <a:ext cx="824461" cy="824461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D7B132-20BD-4920-A624-28120BC6D388}">
      <dsp:nvSpPr>
        <dsp:cNvPr id="0" name=""/>
        <dsp:cNvSpPr/>
      </dsp:nvSpPr>
      <dsp:spPr>
        <a:xfrm>
          <a:off x="5798215" y="680513"/>
          <a:ext cx="2355604" cy="175840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B9553-F973-421D-B2AD-32C09ED6C07D}">
      <dsp:nvSpPr>
        <dsp:cNvPr id="0" name=""/>
        <dsp:cNvSpPr/>
      </dsp:nvSpPr>
      <dsp:spPr>
        <a:xfrm>
          <a:off x="5719891" y="2520280"/>
          <a:ext cx="2490062" cy="7561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 </a:t>
          </a:r>
          <a:r>
            <a:rPr lang="zh-TW" altLang="en-US" sz="2000" kern="1200" dirty="0" smtClean="0"/>
            <a:t>族語認證通過  中級</a:t>
          </a:r>
          <a:r>
            <a:rPr lang="en-US" altLang="zh-TW" sz="2000" kern="1200" dirty="0" smtClean="0"/>
            <a:t>4</a:t>
          </a:r>
          <a:r>
            <a:rPr lang="zh-TW" altLang="en-US" sz="2000" kern="1200" dirty="0" smtClean="0"/>
            <a:t>人</a:t>
          </a:r>
          <a:endParaRPr lang="zh-TW" altLang="en-US" sz="2000" kern="1200" dirty="0"/>
        </a:p>
      </dsp:txBody>
      <dsp:txXfrm>
        <a:off x="5719891" y="2520280"/>
        <a:ext cx="1753564" cy="756115"/>
      </dsp:txXfrm>
    </dsp:sp>
    <dsp:sp modelId="{40D5D19D-FDAF-4FA5-BDB2-FE09AE042259}">
      <dsp:nvSpPr>
        <dsp:cNvPr id="0" name=""/>
        <dsp:cNvSpPr/>
      </dsp:nvSpPr>
      <dsp:spPr>
        <a:xfrm>
          <a:off x="7528465" y="2573263"/>
          <a:ext cx="824461" cy="824461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CF63D2-F090-40F1-B718-93E4F322A7C1}">
      <dsp:nvSpPr>
        <dsp:cNvPr id="0" name=""/>
        <dsp:cNvSpPr/>
      </dsp:nvSpPr>
      <dsp:spPr>
        <a:xfrm>
          <a:off x="91800" y="759580"/>
          <a:ext cx="2355604" cy="190185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8892F-7EAA-41DD-B21B-C460B77751C2}">
      <dsp:nvSpPr>
        <dsp:cNvPr id="0" name=""/>
        <dsp:cNvSpPr/>
      </dsp:nvSpPr>
      <dsp:spPr>
        <a:xfrm>
          <a:off x="4054" y="2609128"/>
          <a:ext cx="2355604" cy="7647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 快樂農耕趣</a:t>
          </a:r>
          <a:endParaRPr lang="zh-TW" altLang="en-US" sz="2400" kern="1200" dirty="0"/>
        </a:p>
      </dsp:txBody>
      <dsp:txXfrm>
        <a:off x="4054" y="2609128"/>
        <a:ext cx="1658876" cy="764712"/>
      </dsp:txXfrm>
    </dsp:sp>
    <dsp:sp modelId="{DBC6F7D6-5B12-46FD-9C66-DF9A4F0F7BBD}">
      <dsp:nvSpPr>
        <dsp:cNvPr id="0" name=""/>
        <dsp:cNvSpPr/>
      </dsp:nvSpPr>
      <dsp:spPr>
        <a:xfrm>
          <a:off x="1730250" y="2594887"/>
          <a:ext cx="824461" cy="82446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16B0C5-7996-4F86-8012-1DA94AD8359E}">
      <dsp:nvSpPr>
        <dsp:cNvPr id="0" name=""/>
        <dsp:cNvSpPr/>
      </dsp:nvSpPr>
      <dsp:spPr>
        <a:xfrm>
          <a:off x="3017411" y="743781"/>
          <a:ext cx="2355604" cy="175840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075D59-78B0-42AA-B6F9-F9385F35B691}">
      <dsp:nvSpPr>
        <dsp:cNvPr id="0" name=""/>
        <dsp:cNvSpPr/>
      </dsp:nvSpPr>
      <dsp:spPr>
        <a:xfrm>
          <a:off x="2786598" y="2573269"/>
          <a:ext cx="2767764" cy="7561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   走讀阿巴魯</a:t>
          </a:r>
          <a:endParaRPr lang="zh-TW" altLang="en-US" sz="2400" kern="1200" dirty="0"/>
        </a:p>
      </dsp:txBody>
      <dsp:txXfrm>
        <a:off x="2786598" y="2573269"/>
        <a:ext cx="1949129" cy="756115"/>
      </dsp:txXfrm>
    </dsp:sp>
    <dsp:sp modelId="{FEDB5E41-FD68-4F63-BCC6-5616B92DCF11}">
      <dsp:nvSpPr>
        <dsp:cNvPr id="0" name=""/>
        <dsp:cNvSpPr/>
      </dsp:nvSpPr>
      <dsp:spPr>
        <a:xfrm>
          <a:off x="4802414" y="2573263"/>
          <a:ext cx="824461" cy="824461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D7B132-20BD-4920-A624-28120BC6D388}">
      <dsp:nvSpPr>
        <dsp:cNvPr id="0" name=""/>
        <dsp:cNvSpPr/>
      </dsp:nvSpPr>
      <dsp:spPr>
        <a:xfrm>
          <a:off x="5798215" y="680513"/>
          <a:ext cx="2355604" cy="175840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B9553-F973-421D-B2AD-32C09ED6C07D}">
      <dsp:nvSpPr>
        <dsp:cNvPr id="0" name=""/>
        <dsp:cNvSpPr/>
      </dsp:nvSpPr>
      <dsp:spPr>
        <a:xfrm>
          <a:off x="5719891" y="2520280"/>
          <a:ext cx="2490062" cy="7561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 校訂</a:t>
          </a:r>
          <a:r>
            <a:rPr lang="en-US" altLang="zh-TW" sz="2400" kern="1200" dirty="0" smtClean="0"/>
            <a:t>-</a:t>
          </a:r>
          <a:r>
            <a:rPr lang="zh-TW" altLang="en-US" sz="2400" kern="1200" dirty="0" smtClean="0"/>
            <a:t>樹豆</a:t>
          </a:r>
          <a:endParaRPr lang="zh-TW" altLang="en-US" sz="2000" kern="1200" dirty="0"/>
        </a:p>
      </dsp:txBody>
      <dsp:txXfrm>
        <a:off x="5719891" y="2520280"/>
        <a:ext cx="1753564" cy="756115"/>
      </dsp:txXfrm>
    </dsp:sp>
    <dsp:sp modelId="{40D5D19D-FDAF-4FA5-BDB2-FE09AE042259}">
      <dsp:nvSpPr>
        <dsp:cNvPr id="0" name=""/>
        <dsp:cNvSpPr/>
      </dsp:nvSpPr>
      <dsp:spPr>
        <a:xfrm>
          <a:off x="7528465" y="2573263"/>
          <a:ext cx="824461" cy="824461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CF63D2-F090-40F1-B718-93E4F322A7C1}">
      <dsp:nvSpPr>
        <dsp:cNvPr id="0" name=""/>
        <dsp:cNvSpPr/>
      </dsp:nvSpPr>
      <dsp:spPr>
        <a:xfrm>
          <a:off x="92769" y="777874"/>
          <a:ext cx="2321737" cy="187451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8892F-7EAA-41DD-B21B-C460B77751C2}">
      <dsp:nvSpPr>
        <dsp:cNvPr id="0" name=""/>
        <dsp:cNvSpPr/>
      </dsp:nvSpPr>
      <dsp:spPr>
        <a:xfrm>
          <a:off x="6285" y="2600830"/>
          <a:ext cx="2321737" cy="753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 </a:t>
          </a:r>
          <a:r>
            <a:rPr lang="zh-TW" altLang="en-US" sz="1800" kern="1200" dirty="0" smtClean="0"/>
            <a:t>耆老祈福活動</a:t>
          </a:r>
          <a:endParaRPr lang="zh-TW" altLang="en-US" sz="1800" kern="1200" dirty="0"/>
        </a:p>
      </dsp:txBody>
      <dsp:txXfrm>
        <a:off x="6285" y="2600830"/>
        <a:ext cx="1635026" cy="753718"/>
      </dsp:txXfrm>
    </dsp:sp>
    <dsp:sp modelId="{DBC6F7D6-5B12-46FD-9C66-DF9A4F0F7BBD}">
      <dsp:nvSpPr>
        <dsp:cNvPr id="0" name=""/>
        <dsp:cNvSpPr/>
      </dsp:nvSpPr>
      <dsp:spPr>
        <a:xfrm>
          <a:off x="1592151" y="2586794"/>
          <a:ext cx="1043632" cy="81260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16B0C5-7996-4F86-8012-1DA94AD8359E}">
      <dsp:nvSpPr>
        <dsp:cNvPr id="0" name=""/>
        <dsp:cNvSpPr/>
      </dsp:nvSpPr>
      <dsp:spPr>
        <a:xfrm>
          <a:off x="3091831" y="762302"/>
          <a:ext cx="2321737" cy="173312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075D59-78B0-42AA-B6F9-F9385F35B691}">
      <dsp:nvSpPr>
        <dsp:cNvPr id="0" name=""/>
        <dsp:cNvSpPr/>
      </dsp:nvSpPr>
      <dsp:spPr>
        <a:xfrm>
          <a:off x="2864336" y="2565487"/>
          <a:ext cx="2727972" cy="7452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   佳豐農場體驗</a:t>
          </a:r>
          <a:endParaRPr lang="zh-TW" altLang="en-US" sz="2000" kern="1200" dirty="0"/>
        </a:p>
      </dsp:txBody>
      <dsp:txXfrm>
        <a:off x="2864336" y="2565487"/>
        <a:ext cx="1921107" cy="745245"/>
      </dsp:txXfrm>
    </dsp:sp>
    <dsp:sp modelId="{FEDB5E41-FD68-4F63-BCC6-5616B92DCF11}">
      <dsp:nvSpPr>
        <dsp:cNvPr id="0" name=""/>
        <dsp:cNvSpPr/>
      </dsp:nvSpPr>
      <dsp:spPr>
        <a:xfrm>
          <a:off x="4851170" y="2565481"/>
          <a:ext cx="812608" cy="812608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D7B132-20BD-4920-A624-28120BC6D388}">
      <dsp:nvSpPr>
        <dsp:cNvPr id="0" name=""/>
        <dsp:cNvSpPr/>
      </dsp:nvSpPr>
      <dsp:spPr>
        <a:xfrm>
          <a:off x="5832655" y="699944"/>
          <a:ext cx="2321737" cy="173312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B9553-F973-421D-B2AD-32C09ED6C07D}">
      <dsp:nvSpPr>
        <dsp:cNvPr id="0" name=""/>
        <dsp:cNvSpPr/>
      </dsp:nvSpPr>
      <dsp:spPr>
        <a:xfrm>
          <a:off x="5755457" y="2513260"/>
          <a:ext cx="2454262" cy="7452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 村校運動會</a:t>
          </a:r>
          <a:endParaRPr lang="zh-TW" altLang="en-US" sz="2000" kern="1200" dirty="0"/>
        </a:p>
      </dsp:txBody>
      <dsp:txXfrm>
        <a:off x="5755457" y="2513260"/>
        <a:ext cx="1728353" cy="745245"/>
      </dsp:txXfrm>
    </dsp:sp>
    <dsp:sp modelId="{40D5D19D-FDAF-4FA5-BDB2-FE09AE042259}">
      <dsp:nvSpPr>
        <dsp:cNvPr id="0" name=""/>
        <dsp:cNvSpPr/>
      </dsp:nvSpPr>
      <dsp:spPr>
        <a:xfrm>
          <a:off x="7540318" y="2565481"/>
          <a:ext cx="812608" cy="812608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AA1780-CFD0-40BE-A343-A3E273F4EB38}">
      <dsp:nvSpPr>
        <dsp:cNvPr id="0" name=""/>
        <dsp:cNvSpPr/>
      </dsp:nvSpPr>
      <dsp:spPr>
        <a:xfrm>
          <a:off x="179513" y="672262"/>
          <a:ext cx="2446375" cy="1583826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47907BA-3EE3-46B3-A62B-31C4A97C4279}">
      <dsp:nvSpPr>
        <dsp:cNvPr id="0" name=""/>
        <dsp:cNvSpPr/>
      </dsp:nvSpPr>
      <dsp:spPr>
        <a:xfrm>
          <a:off x="6309" y="2104741"/>
          <a:ext cx="2653673" cy="368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客語海陸</a:t>
          </a:r>
          <a:r>
            <a:rPr lang="en-US" altLang="zh-TW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-</a:t>
          </a: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中高級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6309" y="2104741"/>
        <a:ext cx="2653673" cy="368306"/>
      </dsp:txXfrm>
    </dsp:sp>
    <dsp:sp modelId="{A1622EEE-EB27-47EE-AADA-05EE4515A987}">
      <dsp:nvSpPr>
        <dsp:cNvPr id="0" name=""/>
        <dsp:cNvSpPr/>
      </dsp:nvSpPr>
      <dsp:spPr>
        <a:xfrm>
          <a:off x="3131834" y="744268"/>
          <a:ext cx="2518504" cy="1461215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C00A2D4-54D9-4DA7-981F-D055A9E0466E}">
      <dsp:nvSpPr>
        <dsp:cNvPr id="0" name=""/>
        <dsp:cNvSpPr/>
      </dsp:nvSpPr>
      <dsp:spPr>
        <a:xfrm>
          <a:off x="3059833" y="2184431"/>
          <a:ext cx="2326027" cy="319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閩南語</a:t>
          </a:r>
          <a:r>
            <a:rPr lang="en-US" altLang="zh-TW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-</a:t>
          </a: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初級</a:t>
          </a:r>
          <a:endParaRPr lang="zh-TW" altLang="en-US" sz="2400" kern="1200" dirty="0"/>
        </a:p>
      </dsp:txBody>
      <dsp:txXfrm>
        <a:off x="3059833" y="2184431"/>
        <a:ext cx="2326027" cy="319905"/>
      </dsp:txXfrm>
    </dsp:sp>
    <dsp:sp modelId="{0344CA06-9D71-45AA-890D-36C1E4CB78DE}">
      <dsp:nvSpPr>
        <dsp:cNvPr id="0" name=""/>
        <dsp:cNvSpPr/>
      </dsp:nvSpPr>
      <dsp:spPr>
        <a:xfrm>
          <a:off x="6227055" y="694803"/>
          <a:ext cx="2686545" cy="1471897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0" b="-50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0279513-8FAC-4D86-B504-FF2C3CC79090}">
      <dsp:nvSpPr>
        <dsp:cNvPr id="0" name=""/>
        <dsp:cNvSpPr/>
      </dsp:nvSpPr>
      <dsp:spPr>
        <a:xfrm>
          <a:off x="5470333" y="2137730"/>
          <a:ext cx="3566162" cy="593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原住民語</a:t>
          </a:r>
          <a:r>
            <a:rPr lang="en-US" altLang="zh-TW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-</a:t>
          </a: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太魯閣高級</a:t>
          </a:r>
          <a:endParaRPr lang="zh-TW" altLang="en-US" sz="2400" kern="1200" dirty="0"/>
        </a:p>
      </dsp:txBody>
      <dsp:txXfrm>
        <a:off x="5470333" y="2137730"/>
        <a:ext cx="3566162" cy="5931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7123D1-EF44-4B71-BEAA-EE9CC09A48FA}">
      <dsp:nvSpPr>
        <dsp:cNvPr id="0" name=""/>
        <dsp:cNvSpPr/>
      </dsp:nvSpPr>
      <dsp:spPr>
        <a:xfrm>
          <a:off x="0" y="55733"/>
          <a:ext cx="3827678" cy="394264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本土語文相關研習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0" y="55733"/>
        <a:ext cx="3827678" cy="394264"/>
      </dsp:txXfrm>
    </dsp:sp>
    <dsp:sp modelId="{16A67109-D414-4048-8DF9-9F0FE4A34295}">
      <dsp:nvSpPr>
        <dsp:cNvPr id="0" name=""/>
        <dsp:cNvSpPr/>
      </dsp:nvSpPr>
      <dsp:spPr>
        <a:xfrm>
          <a:off x="1868" y="394264"/>
          <a:ext cx="1274646" cy="8279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教師精進</a:t>
          </a:r>
          <a:endParaRPr lang="zh-TW" altLang="en-US" sz="21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868" y="394264"/>
        <a:ext cx="1274646" cy="827955"/>
      </dsp:txXfrm>
    </dsp:sp>
    <dsp:sp modelId="{31249ECB-C1C6-4BEA-8578-BDBA4BC2550B}">
      <dsp:nvSpPr>
        <dsp:cNvPr id="0" name=""/>
        <dsp:cNvSpPr/>
      </dsp:nvSpPr>
      <dsp:spPr>
        <a:xfrm>
          <a:off x="1276515" y="394264"/>
          <a:ext cx="1274646" cy="8279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本位課程</a:t>
          </a:r>
          <a:endParaRPr lang="zh-TW" altLang="en-US" sz="21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276515" y="394264"/>
        <a:ext cx="1274646" cy="827955"/>
      </dsp:txXfrm>
    </dsp:sp>
    <dsp:sp modelId="{296A8BC4-C2FF-422E-A123-4B019CFC7662}">
      <dsp:nvSpPr>
        <dsp:cNvPr id="0" name=""/>
        <dsp:cNvSpPr/>
      </dsp:nvSpPr>
      <dsp:spPr>
        <a:xfrm>
          <a:off x="2551162" y="394264"/>
          <a:ext cx="1274646" cy="8279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校訂共備</a:t>
          </a:r>
          <a:endParaRPr lang="zh-TW" altLang="en-US" sz="21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551162" y="394264"/>
        <a:ext cx="1274646" cy="827955"/>
      </dsp:txXfrm>
    </dsp:sp>
    <dsp:sp modelId="{96DF5783-8C00-4570-8CB9-D2E0FD5593E2}">
      <dsp:nvSpPr>
        <dsp:cNvPr id="0" name=""/>
        <dsp:cNvSpPr/>
      </dsp:nvSpPr>
      <dsp:spPr>
        <a:xfrm>
          <a:off x="0" y="1222219"/>
          <a:ext cx="3827678" cy="91995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7123D1-EF44-4B71-BEAA-EE9CC09A48FA}">
      <dsp:nvSpPr>
        <dsp:cNvPr id="0" name=""/>
        <dsp:cNvSpPr/>
      </dsp:nvSpPr>
      <dsp:spPr>
        <a:xfrm>
          <a:off x="0" y="35255"/>
          <a:ext cx="3827678" cy="394264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本土語文相關研習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0" y="35255"/>
        <a:ext cx="3827678" cy="394264"/>
      </dsp:txXfrm>
    </dsp:sp>
    <dsp:sp modelId="{16A67109-D414-4048-8DF9-9F0FE4A34295}">
      <dsp:nvSpPr>
        <dsp:cNvPr id="0" name=""/>
        <dsp:cNvSpPr/>
      </dsp:nvSpPr>
      <dsp:spPr>
        <a:xfrm>
          <a:off x="0" y="409780"/>
          <a:ext cx="1274646" cy="8279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教師精進</a:t>
          </a:r>
          <a:endParaRPr lang="zh-TW" altLang="en-US" sz="21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0" y="409780"/>
        <a:ext cx="1274646" cy="827955"/>
      </dsp:txXfrm>
    </dsp:sp>
    <dsp:sp modelId="{31249ECB-C1C6-4BEA-8578-BDBA4BC2550B}">
      <dsp:nvSpPr>
        <dsp:cNvPr id="0" name=""/>
        <dsp:cNvSpPr/>
      </dsp:nvSpPr>
      <dsp:spPr>
        <a:xfrm>
          <a:off x="1276515" y="394264"/>
          <a:ext cx="1274646" cy="8279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本位課程</a:t>
          </a:r>
          <a:endParaRPr lang="zh-TW" altLang="en-US" sz="21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276515" y="394264"/>
        <a:ext cx="1274646" cy="827955"/>
      </dsp:txXfrm>
    </dsp:sp>
    <dsp:sp modelId="{296A8BC4-C2FF-422E-A123-4B019CFC7662}">
      <dsp:nvSpPr>
        <dsp:cNvPr id="0" name=""/>
        <dsp:cNvSpPr/>
      </dsp:nvSpPr>
      <dsp:spPr>
        <a:xfrm>
          <a:off x="2551162" y="394264"/>
          <a:ext cx="1274646" cy="8279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校訂共備</a:t>
          </a:r>
          <a:endParaRPr lang="zh-TW" altLang="en-US" sz="21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551162" y="394264"/>
        <a:ext cx="1274646" cy="827955"/>
      </dsp:txXfrm>
    </dsp:sp>
    <dsp:sp modelId="{96DF5783-8C00-4570-8CB9-D2E0FD5593E2}">
      <dsp:nvSpPr>
        <dsp:cNvPr id="0" name=""/>
        <dsp:cNvSpPr/>
      </dsp:nvSpPr>
      <dsp:spPr>
        <a:xfrm>
          <a:off x="0" y="1214724"/>
          <a:ext cx="3827678" cy="91995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C2179D-2C13-49CC-BA7D-D11AC03AEA8A}">
      <dsp:nvSpPr>
        <dsp:cNvPr id="0" name=""/>
        <dsp:cNvSpPr/>
      </dsp:nvSpPr>
      <dsp:spPr>
        <a:xfrm>
          <a:off x="0" y="486187"/>
          <a:ext cx="8640960" cy="256172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30A9EA-1849-4FEE-AE68-E98AF46A119F}">
      <dsp:nvSpPr>
        <dsp:cNvPr id="0" name=""/>
        <dsp:cNvSpPr/>
      </dsp:nvSpPr>
      <dsp:spPr>
        <a:xfrm>
          <a:off x="261960" y="517876"/>
          <a:ext cx="2653646" cy="23046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F59AC4-94DC-4F0D-8CD2-CFF606AD4649}">
      <dsp:nvSpPr>
        <dsp:cNvPr id="0" name=""/>
        <dsp:cNvSpPr/>
      </dsp:nvSpPr>
      <dsp:spPr>
        <a:xfrm rot="10800000">
          <a:off x="1008120" y="3056073"/>
          <a:ext cx="1201048" cy="76613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轉入生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10800000">
        <a:off x="1031681" y="3056073"/>
        <a:ext cx="1153926" cy="742570"/>
      </dsp:txXfrm>
    </dsp:sp>
    <dsp:sp modelId="{A9FE21D0-3C44-46DE-807A-97CC796CF1E3}">
      <dsp:nvSpPr>
        <dsp:cNvPr id="0" name=""/>
        <dsp:cNvSpPr/>
      </dsp:nvSpPr>
      <dsp:spPr>
        <a:xfrm>
          <a:off x="3147621" y="545635"/>
          <a:ext cx="2518103" cy="232698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EA5268-A5A1-407E-9B41-C8945FE64AD6}">
      <dsp:nvSpPr>
        <dsp:cNvPr id="0" name=""/>
        <dsp:cNvSpPr/>
      </dsp:nvSpPr>
      <dsp:spPr>
        <a:xfrm rot="10800000">
          <a:off x="3744410" y="3100863"/>
          <a:ext cx="1386752" cy="63278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新生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10800000">
        <a:off x="3763870" y="3100863"/>
        <a:ext cx="1347832" cy="613323"/>
      </dsp:txXfrm>
    </dsp:sp>
    <dsp:sp modelId="{330FC055-666C-4D61-8B60-564FF5FCF1EB}">
      <dsp:nvSpPr>
        <dsp:cNvPr id="0" name=""/>
        <dsp:cNvSpPr/>
      </dsp:nvSpPr>
      <dsp:spPr>
        <a:xfrm>
          <a:off x="6048665" y="555651"/>
          <a:ext cx="2481259" cy="227600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51303B-A967-434A-960B-797AF8A2CF37}">
      <dsp:nvSpPr>
        <dsp:cNvPr id="0" name=""/>
        <dsp:cNvSpPr/>
      </dsp:nvSpPr>
      <dsp:spPr>
        <a:xfrm rot="10800000">
          <a:off x="6696752" y="3056075"/>
          <a:ext cx="1315292" cy="74314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舊生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10800000">
        <a:off x="6719606" y="3056075"/>
        <a:ext cx="1269584" cy="7202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AA1780-CFD0-40BE-A343-A3E273F4EB38}">
      <dsp:nvSpPr>
        <dsp:cNvPr id="0" name=""/>
        <dsp:cNvSpPr/>
      </dsp:nvSpPr>
      <dsp:spPr>
        <a:xfrm>
          <a:off x="524" y="281732"/>
          <a:ext cx="2498825" cy="1956538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47907BA-3EE3-46B3-A62B-31C4A97C4279}">
      <dsp:nvSpPr>
        <dsp:cNvPr id="0" name=""/>
        <dsp:cNvSpPr/>
      </dsp:nvSpPr>
      <dsp:spPr>
        <a:xfrm>
          <a:off x="72006" y="2098051"/>
          <a:ext cx="2496728" cy="926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/>
            <a:t>課程討論</a:t>
          </a:r>
          <a:endParaRPr lang="zh-TW" altLang="en-US" sz="3200" kern="1200" dirty="0"/>
        </a:p>
      </dsp:txBody>
      <dsp:txXfrm>
        <a:off x="72006" y="2098051"/>
        <a:ext cx="2496728" cy="926286"/>
      </dsp:txXfrm>
    </dsp:sp>
    <dsp:sp modelId="{A1622EEE-EB27-47EE-AADA-05EE4515A987}">
      <dsp:nvSpPr>
        <dsp:cNvPr id="0" name=""/>
        <dsp:cNvSpPr/>
      </dsp:nvSpPr>
      <dsp:spPr>
        <a:xfrm>
          <a:off x="2736295" y="216019"/>
          <a:ext cx="2496728" cy="2068630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C00A2D4-54D9-4DA7-981F-D055A9E0466E}">
      <dsp:nvSpPr>
        <dsp:cNvPr id="0" name=""/>
        <dsp:cNvSpPr/>
      </dsp:nvSpPr>
      <dsp:spPr>
        <a:xfrm>
          <a:off x="2736295" y="2125703"/>
          <a:ext cx="2496728" cy="926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/>
            <a:t>課程規劃</a:t>
          </a:r>
          <a:endParaRPr lang="zh-TW" altLang="en-US" sz="3200" kern="1200" dirty="0"/>
        </a:p>
      </dsp:txBody>
      <dsp:txXfrm>
        <a:off x="2736295" y="2125703"/>
        <a:ext cx="2496728" cy="926286"/>
      </dsp:txXfrm>
    </dsp:sp>
    <dsp:sp modelId="{0344CA06-9D71-45AA-890D-36C1E4CB78DE}">
      <dsp:nvSpPr>
        <dsp:cNvPr id="0" name=""/>
        <dsp:cNvSpPr/>
      </dsp:nvSpPr>
      <dsp:spPr>
        <a:xfrm>
          <a:off x="5495634" y="254772"/>
          <a:ext cx="2496728" cy="2064381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0279513-8FAC-4D86-B504-FF2C3CC79090}">
      <dsp:nvSpPr>
        <dsp:cNvPr id="0" name=""/>
        <dsp:cNvSpPr/>
      </dsp:nvSpPr>
      <dsp:spPr>
        <a:xfrm>
          <a:off x="5496159" y="2098048"/>
          <a:ext cx="2496728" cy="926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/>
            <a:t>課程討論</a:t>
          </a:r>
          <a:endParaRPr lang="zh-TW" altLang="en-US" sz="3200" kern="1200" dirty="0"/>
        </a:p>
      </dsp:txBody>
      <dsp:txXfrm>
        <a:off x="5496159" y="2098048"/>
        <a:ext cx="2496728" cy="92628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CF63D2-F090-40F1-B718-93E4F322A7C1}">
      <dsp:nvSpPr>
        <dsp:cNvPr id="0" name=""/>
        <dsp:cNvSpPr/>
      </dsp:nvSpPr>
      <dsp:spPr>
        <a:xfrm>
          <a:off x="0" y="727231"/>
          <a:ext cx="2438389" cy="182020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8892F-7EAA-41DD-B21B-C460B77751C2}">
      <dsp:nvSpPr>
        <dsp:cNvPr id="0" name=""/>
        <dsp:cNvSpPr/>
      </dsp:nvSpPr>
      <dsp:spPr>
        <a:xfrm>
          <a:off x="5645" y="2453223"/>
          <a:ext cx="2438389" cy="782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kern="1200" dirty="0" err="1" smtClean="0"/>
            <a:t>chromebook</a:t>
          </a:r>
          <a:endParaRPr lang="zh-TW" altLang="en-US" sz="2400" kern="1200" dirty="0"/>
        </a:p>
      </dsp:txBody>
      <dsp:txXfrm>
        <a:off x="5645" y="2453223"/>
        <a:ext cx="1717175" cy="782688"/>
      </dsp:txXfrm>
    </dsp:sp>
    <dsp:sp modelId="{DBC6F7D6-5B12-46FD-9C66-DF9A4F0F7BBD}">
      <dsp:nvSpPr>
        <dsp:cNvPr id="0" name=""/>
        <dsp:cNvSpPr/>
      </dsp:nvSpPr>
      <dsp:spPr>
        <a:xfrm>
          <a:off x="1791799" y="2577546"/>
          <a:ext cx="853436" cy="85343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16B0C5-7996-4F86-8012-1DA94AD8359E}">
      <dsp:nvSpPr>
        <dsp:cNvPr id="0" name=""/>
        <dsp:cNvSpPr/>
      </dsp:nvSpPr>
      <dsp:spPr>
        <a:xfrm>
          <a:off x="2753597" y="673371"/>
          <a:ext cx="2438389" cy="182020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075D59-78B0-42AA-B6F9-F9385F35B691}">
      <dsp:nvSpPr>
        <dsp:cNvPr id="0" name=""/>
        <dsp:cNvSpPr/>
      </dsp:nvSpPr>
      <dsp:spPr>
        <a:xfrm>
          <a:off x="2885270" y="2592291"/>
          <a:ext cx="2438389" cy="782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多功能教室投影設備</a:t>
          </a:r>
          <a:endParaRPr lang="zh-TW" altLang="en-US" sz="2400" kern="1200" dirty="0"/>
        </a:p>
      </dsp:txBody>
      <dsp:txXfrm>
        <a:off x="2885270" y="2592291"/>
        <a:ext cx="1717175" cy="782688"/>
      </dsp:txXfrm>
    </dsp:sp>
    <dsp:sp modelId="{FEDB5E41-FD68-4F63-BCC6-5616B92DCF11}">
      <dsp:nvSpPr>
        <dsp:cNvPr id="0" name=""/>
        <dsp:cNvSpPr/>
      </dsp:nvSpPr>
      <dsp:spPr>
        <a:xfrm>
          <a:off x="4642822" y="2577546"/>
          <a:ext cx="853436" cy="85343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D7B132-20BD-4920-A624-28120BC6D388}">
      <dsp:nvSpPr>
        <dsp:cNvPr id="0" name=""/>
        <dsp:cNvSpPr/>
      </dsp:nvSpPr>
      <dsp:spPr>
        <a:xfrm>
          <a:off x="5707691" y="633017"/>
          <a:ext cx="2438389" cy="182020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B9553-F973-421D-B2AD-32C09ED6C07D}">
      <dsp:nvSpPr>
        <dsp:cNvPr id="0" name=""/>
        <dsp:cNvSpPr/>
      </dsp:nvSpPr>
      <dsp:spPr>
        <a:xfrm>
          <a:off x="5709740" y="2490033"/>
          <a:ext cx="2438389" cy="782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族語教材</a:t>
          </a:r>
          <a:endParaRPr lang="zh-TW" altLang="en-US" sz="2400" kern="1200" dirty="0"/>
        </a:p>
      </dsp:txBody>
      <dsp:txXfrm>
        <a:off x="5709740" y="2490033"/>
        <a:ext cx="1717175" cy="782688"/>
      </dsp:txXfrm>
    </dsp:sp>
    <dsp:sp modelId="{40D5D19D-FDAF-4FA5-BDB2-FE09AE042259}">
      <dsp:nvSpPr>
        <dsp:cNvPr id="0" name=""/>
        <dsp:cNvSpPr/>
      </dsp:nvSpPr>
      <dsp:spPr>
        <a:xfrm>
          <a:off x="7493845" y="2577546"/>
          <a:ext cx="853436" cy="85343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CF63D2-F090-40F1-B718-93E4F322A7C1}">
      <dsp:nvSpPr>
        <dsp:cNvPr id="0" name=""/>
        <dsp:cNvSpPr/>
      </dsp:nvSpPr>
      <dsp:spPr>
        <a:xfrm>
          <a:off x="0" y="727231"/>
          <a:ext cx="2438389" cy="182020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8892F-7EAA-41DD-B21B-C460B77751C2}">
      <dsp:nvSpPr>
        <dsp:cNvPr id="0" name=""/>
        <dsp:cNvSpPr/>
      </dsp:nvSpPr>
      <dsp:spPr>
        <a:xfrm>
          <a:off x="4938" y="2592287"/>
          <a:ext cx="2438389" cy="7915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     </a:t>
          </a:r>
          <a:r>
            <a:rPr lang="zh-TW" altLang="en-US" sz="2400" kern="1200" dirty="0" smtClean="0"/>
            <a:t>本位研習</a:t>
          </a:r>
          <a:endParaRPr lang="zh-TW" altLang="en-US" sz="2400" kern="1200" dirty="0"/>
        </a:p>
      </dsp:txBody>
      <dsp:txXfrm>
        <a:off x="4938" y="2592287"/>
        <a:ext cx="1717175" cy="791587"/>
      </dsp:txXfrm>
    </dsp:sp>
    <dsp:sp modelId="{DBC6F7D6-5B12-46FD-9C66-DF9A4F0F7BBD}">
      <dsp:nvSpPr>
        <dsp:cNvPr id="0" name=""/>
        <dsp:cNvSpPr/>
      </dsp:nvSpPr>
      <dsp:spPr>
        <a:xfrm>
          <a:off x="1791799" y="2577546"/>
          <a:ext cx="853436" cy="85343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16B0C5-7996-4F86-8012-1DA94AD8359E}">
      <dsp:nvSpPr>
        <dsp:cNvPr id="0" name=""/>
        <dsp:cNvSpPr/>
      </dsp:nvSpPr>
      <dsp:spPr>
        <a:xfrm>
          <a:off x="2753597" y="673371"/>
          <a:ext cx="2438389" cy="182020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075D59-78B0-42AA-B6F9-F9385F35B691}">
      <dsp:nvSpPr>
        <dsp:cNvPr id="0" name=""/>
        <dsp:cNvSpPr/>
      </dsp:nvSpPr>
      <dsp:spPr>
        <a:xfrm>
          <a:off x="2885270" y="2592291"/>
          <a:ext cx="2438389" cy="782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支援舞蹈比賽</a:t>
          </a:r>
          <a:endParaRPr lang="zh-TW" altLang="en-US" sz="2000" kern="1200" dirty="0"/>
        </a:p>
      </dsp:txBody>
      <dsp:txXfrm>
        <a:off x="2885270" y="2592291"/>
        <a:ext cx="1717175" cy="782688"/>
      </dsp:txXfrm>
    </dsp:sp>
    <dsp:sp modelId="{FEDB5E41-FD68-4F63-BCC6-5616B92DCF11}">
      <dsp:nvSpPr>
        <dsp:cNvPr id="0" name=""/>
        <dsp:cNvSpPr/>
      </dsp:nvSpPr>
      <dsp:spPr>
        <a:xfrm>
          <a:off x="4642822" y="2577546"/>
          <a:ext cx="853436" cy="85343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D7B132-20BD-4920-A624-28120BC6D388}">
      <dsp:nvSpPr>
        <dsp:cNvPr id="0" name=""/>
        <dsp:cNvSpPr/>
      </dsp:nvSpPr>
      <dsp:spPr>
        <a:xfrm>
          <a:off x="5707691" y="633017"/>
          <a:ext cx="2438389" cy="182020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B9553-F973-421D-B2AD-32C09ED6C07D}">
      <dsp:nvSpPr>
        <dsp:cNvPr id="0" name=""/>
        <dsp:cNvSpPr/>
      </dsp:nvSpPr>
      <dsp:spPr>
        <a:xfrm>
          <a:off x="5752948" y="2592291"/>
          <a:ext cx="2438389" cy="782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族語單詞競賽</a:t>
          </a:r>
          <a:endParaRPr lang="zh-TW" altLang="en-US" sz="2000" kern="1200" dirty="0"/>
        </a:p>
      </dsp:txBody>
      <dsp:txXfrm>
        <a:off x="5752948" y="2592291"/>
        <a:ext cx="1717175" cy="782688"/>
      </dsp:txXfrm>
    </dsp:sp>
    <dsp:sp modelId="{40D5D19D-FDAF-4FA5-BDB2-FE09AE042259}">
      <dsp:nvSpPr>
        <dsp:cNvPr id="0" name=""/>
        <dsp:cNvSpPr/>
      </dsp:nvSpPr>
      <dsp:spPr>
        <a:xfrm>
          <a:off x="7499490" y="2592285"/>
          <a:ext cx="853436" cy="85343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CF63D2-F090-40F1-B718-93E4F322A7C1}">
      <dsp:nvSpPr>
        <dsp:cNvPr id="0" name=""/>
        <dsp:cNvSpPr/>
      </dsp:nvSpPr>
      <dsp:spPr>
        <a:xfrm>
          <a:off x="95768" y="751986"/>
          <a:ext cx="2438389" cy="182020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8892F-7EAA-41DD-B21B-C460B77751C2}">
      <dsp:nvSpPr>
        <dsp:cNvPr id="0" name=""/>
        <dsp:cNvSpPr/>
      </dsp:nvSpPr>
      <dsp:spPr>
        <a:xfrm>
          <a:off x="4938" y="2592287"/>
          <a:ext cx="2438389" cy="7915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     </a:t>
          </a:r>
          <a:r>
            <a:rPr lang="zh-TW" altLang="en-US" sz="2400" kern="1200" dirty="0" smtClean="0"/>
            <a:t>語文競賽</a:t>
          </a:r>
          <a:endParaRPr lang="zh-TW" altLang="en-US" sz="2400" kern="1200" dirty="0"/>
        </a:p>
      </dsp:txBody>
      <dsp:txXfrm>
        <a:off x="4938" y="2592287"/>
        <a:ext cx="1717175" cy="791587"/>
      </dsp:txXfrm>
    </dsp:sp>
    <dsp:sp modelId="{DBC6F7D6-5B12-46FD-9C66-DF9A4F0F7BBD}">
      <dsp:nvSpPr>
        <dsp:cNvPr id="0" name=""/>
        <dsp:cNvSpPr/>
      </dsp:nvSpPr>
      <dsp:spPr>
        <a:xfrm>
          <a:off x="1791799" y="2577546"/>
          <a:ext cx="853436" cy="85343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16B0C5-7996-4F86-8012-1DA94AD8359E}">
      <dsp:nvSpPr>
        <dsp:cNvPr id="0" name=""/>
        <dsp:cNvSpPr/>
      </dsp:nvSpPr>
      <dsp:spPr>
        <a:xfrm>
          <a:off x="2753597" y="673371"/>
          <a:ext cx="2438389" cy="182020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075D59-78B0-42AA-B6F9-F9385F35B691}">
      <dsp:nvSpPr>
        <dsp:cNvPr id="0" name=""/>
        <dsp:cNvSpPr/>
      </dsp:nvSpPr>
      <dsp:spPr>
        <a:xfrm>
          <a:off x="2885270" y="2592291"/>
          <a:ext cx="2438389" cy="782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   </a:t>
          </a:r>
          <a:r>
            <a:rPr lang="zh-TW" altLang="en-US" sz="2400" kern="1200" dirty="0" smtClean="0"/>
            <a:t>族語認證</a:t>
          </a:r>
          <a:endParaRPr lang="zh-TW" altLang="en-US" sz="2400" kern="1200" dirty="0"/>
        </a:p>
      </dsp:txBody>
      <dsp:txXfrm>
        <a:off x="2885270" y="2592291"/>
        <a:ext cx="1717175" cy="782688"/>
      </dsp:txXfrm>
    </dsp:sp>
    <dsp:sp modelId="{FEDB5E41-FD68-4F63-BCC6-5616B92DCF11}">
      <dsp:nvSpPr>
        <dsp:cNvPr id="0" name=""/>
        <dsp:cNvSpPr/>
      </dsp:nvSpPr>
      <dsp:spPr>
        <a:xfrm>
          <a:off x="4758607" y="2592285"/>
          <a:ext cx="853436" cy="85343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D7B132-20BD-4920-A624-28120BC6D388}">
      <dsp:nvSpPr>
        <dsp:cNvPr id="0" name=""/>
        <dsp:cNvSpPr/>
      </dsp:nvSpPr>
      <dsp:spPr>
        <a:xfrm>
          <a:off x="5707691" y="633017"/>
          <a:ext cx="2438389" cy="182020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B9553-F973-421D-B2AD-32C09ED6C07D}">
      <dsp:nvSpPr>
        <dsp:cNvPr id="0" name=""/>
        <dsp:cNvSpPr/>
      </dsp:nvSpPr>
      <dsp:spPr>
        <a:xfrm>
          <a:off x="5752948" y="2592291"/>
          <a:ext cx="2438389" cy="782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鼓勵說母語</a:t>
          </a:r>
          <a:endParaRPr lang="zh-TW" altLang="en-US" sz="2400" kern="1200" dirty="0"/>
        </a:p>
      </dsp:txBody>
      <dsp:txXfrm>
        <a:off x="5752948" y="2592291"/>
        <a:ext cx="1717175" cy="782688"/>
      </dsp:txXfrm>
    </dsp:sp>
    <dsp:sp modelId="{40D5D19D-FDAF-4FA5-BDB2-FE09AE042259}">
      <dsp:nvSpPr>
        <dsp:cNvPr id="0" name=""/>
        <dsp:cNvSpPr/>
      </dsp:nvSpPr>
      <dsp:spPr>
        <a:xfrm>
          <a:off x="7499490" y="2592285"/>
          <a:ext cx="853436" cy="85343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917"/>
            <a:ext cx="9144000" cy="587727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4248472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49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C6B52-B1C0-49A8-B2B1-F2AB5E2A1BAF}" type="datetimeFigureOut">
              <a:rPr lang="zh-TW" altLang="en-US" smtClean="0"/>
              <a:t>2022/6/8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BAFD-0E80-4125-8DA4-9AE670FCA3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6249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C6B52-B1C0-49A8-B2B1-F2AB5E2A1BAF}" type="datetimeFigureOut">
              <a:rPr lang="zh-TW" altLang="en-US" smtClean="0"/>
              <a:t>2022/6/8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BAFD-0E80-4125-8DA4-9AE670FCA3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4988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C6B52-B1C0-49A8-B2B1-F2AB5E2A1BAF}" type="datetimeFigureOut">
              <a:rPr lang="zh-TW" altLang="en-US" smtClean="0"/>
              <a:t>2022/6/8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BAFD-0E80-4125-8DA4-9AE670FCA3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1526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C6B52-B1C0-49A8-B2B1-F2AB5E2A1BAF}" type="datetimeFigureOut">
              <a:rPr lang="zh-TW" altLang="en-US" smtClean="0"/>
              <a:t>2022/6/8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BAFD-0E80-4125-8DA4-9AE670FCA3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3955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C6B52-B1C0-49A8-B2B1-F2AB5E2A1BAF}" type="datetimeFigureOut">
              <a:rPr lang="zh-TW" altLang="en-US" smtClean="0"/>
              <a:t>2022/6/8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BAFD-0E80-4125-8DA4-9AE670FCA3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8341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C6B52-B1C0-49A8-B2B1-F2AB5E2A1BAF}" type="datetimeFigureOut">
              <a:rPr lang="zh-TW" altLang="en-US" smtClean="0"/>
              <a:t>2022/6/8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BAFD-0E80-4125-8DA4-9AE670FCA3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4544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C6B52-B1C0-49A8-B2B1-F2AB5E2A1BAF}" type="datetimeFigureOut">
              <a:rPr lang="zh-TW" altLang="en-US" smtClean="0"/>
              <a:t>2022/6/8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BAFD-0E80-4125-8DA4-9AE670FCA3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763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C6B52-B1C0-49A8-B2B1-F2AB5E2A1BAF}" type="datetimeFigureOut">
              <a:rPr lang="zh-TW" altLang="en-US" smtClean="0"/>
              <a:t>2022/6/8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BAFD-0E80-4125-8DA4-9AE670FCA3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0226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C6B52-B1C0-49A8-B2B1-F2AB5E2A1BAF}" type="datetimeFigureOut">
              <a:rPr lang="zh-TW" altLang="en-US" smtClean="0"/>
              <a:t>2022/6/8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BAFD-0E80-4125-8DA4-9AE670FCA3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1595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C6B52-B1C0-49A8-B2B1-F2AB5E2A1BAF}" type="datetimeFigureOut">
              <a:rPr lang="zh-TW" altLang="en-US" smtClean="0"/>
              <a:t>2022/6/8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BAFD-0E80-4125-8DA4-9AE670FCA3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3263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C6B52-B1C0-49A8-B2B1-F2AB5E2A1BAF}" type="datetimeFigureOut">
              <a:rPr lang="zh-TW" altLang="en-US" smtClean="0"/>
              <a:t>2022/6/8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0BAFD-0E80-4125-8DA4-9AE670FCA3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019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6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7.xml"/><Relationship Id="rId12" Type="http://schemas.openxmlformats.org/officeDocument/2006/relationships/image" Target="../media/image4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11" Type="http://schemas.openxmlformats.org/officeDocument/2006/relationships/image" Target="../media/image48.jpeg"/><Relationship Id="rId5" Type="http://schemas.openxmlformats.org/officeDocument/2006/relationships/diagramLayout" Target="../diagrams/layout7.xml"/><Relationship Id="rId10" Type="http://schemas.openxmlformats.org/officeDocument/2006/relationships/image" Target="../media/image47.jpeg"/><Relationship Id="rId4" Type="http://schemas.openxmlformats.org/officeDocument/2006/relationships/diagramData" Target="../diagrams/data7.xml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8.xml"/><Relationship Id="rId12" Type="http://schemas.openxmlformats.org/officeDocument/2006/relationships/image" Target="../media/image5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55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54.jpeg"/><Relationship Id="rId4" Type="http://schemas.openxmlformats.org/officeDocument/2006/relationships/diagramData" Target="../diagrams/data8.xml"/><Relationship Id="rId9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9.xml"/><Relationship Id="rId12" Type="http://schemas.openxmlformats.org/officeDocument/2006/relationships/image" Target="../media/image6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9.xml"/><Relationship Id="rId11" Type="http://schemas.openxmlformats.org/officeDocument/2006/relationships/image" Target="../media/image61.jpeg"/><Relationship Id="rId5" Type="http://schemas.openxmlformats.org/officeDocument/2006/relationships/diagramLayout" Target="../diagrams/layout9.xml"/><Relationship Id="rId10" Type="http://schemas.openxmlformats.org/officeDocument/2006/relationships/image" Target="../media/image60.jpeg"/><Relationship Id="rId4" Type="http://schemas.openxmlformats.org/officeDocument/2006/relationships/diagramData" Target="../diagrams/data9.xml"/><Relationship Id="rId9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0.xml"/><Relationship Id="rId12" Type="http://schemas.openxmlformats.org/officeDocument/2006/relationships/image" Target="../media/image6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0.xml"/><Relationship Id="rId11" Type="http://schemas.openxmlformats.org/officeDocument/2006/relationships/image" Target="../media/image66.jpeg"/><Relationship Id="rId5" Type="http://schemas.openxmlformats.org/officeDocument/2006/relationships/diagramLayout" Target="../diagrams/layout10.xml"/><Relationship Id="rId10" Type="http://schemas.openxmlformats.org/officeDocument/2006/relationships/image" Target="../media/image65.jpeg"/><Relationship Id="rId4" Type="http://schemas.openxmlformats.org/officeDocument/2006/relationships/diagramData" Target="../diagrams/data10.xml"/><Relationship Id="rId9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1.xml"/><Relationship Id="rId12" Type="http://schemas.openxmlformats.org/officeDocument/2006/relationships/image" Target="../media/image7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1.xml"/><Relationship Id="rId11" Type="http://schemas.openxmlformats.org/officeDocument/2006/relationships/image" Target="../media/image73.jpeg"/><Relationship Id="rId5" Type="http://schemas.openxmlformats.org/officeDocument/2006/relationships/diagramLayout" Target="../diagrams/layout11.xml"/><Relationship Id="rId10" Type="http://schemas.openxmlformats.org/officeDocument/2006/relationships/image" Target="../media/image72.jpeg"/><Relationship Id="rId4" Type="http://schemas.openxmlformats.org/officeDocument/2006/relationships/diagramData" Target="../diagrams/data11.xml"/><Relationship Id="rId9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2.xml"/><Relationship Id="rId12" Type="http://schemas.openxmlformats.org/officeDocument/2006/relationships/image" Target="../media/image8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2.xml"/><Relationship Id="rId11" Type="http://schemas.openxmlformats.org/officeDocument/2006/relationships/image" Target="../media/image79.jpeg"/><Relationship Id="rId5" Type="http://schemas.openxmlformats.org/officeDocument/2006/relationships/diagramLayout" Target="../diagrams/layout12.xml"/><Relationship Id="rId10" Type="http://schemas.openxmlformats.org/officeDocument/2006/relationships/image" Target="../media/image78.jpeg"/><Relationship Id="rId4" Type="http://schemas.openxmlformats.org/officeDocument/2006/relationships/diagramData" Target="../diagrams/data12.xml"/><Relationship Id="rId9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3.xml"/><Relationship Id="rId12" Type="http://schemas.openxmlformats.org/officeDocument/2006/relationships/image" Target="../media/image8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3.xml"/><Relationship Id="rId11" Type="http://schemas.openxmlformats.org/officeDocument/2006/relationships/image" Target="../media/image86.jpeg"/><Relationship Id="rId5" Type="http://schemas.openxmlformats.org/officeDocument/2006/relationships/diagramLayout" Target="../diagrams/layout13.xml"/><Relationship Id="rId10" Type="http://schemas.openxmlformats.org/officeDocument/2006/relationships/image" Target="../media/image85.jpeg"/><Relationship Id="rId4" Type="http://schemas.openxmlformats.org/officeDocument/2006/relationships/diagramData" Target="../diagrams/data13.xml"/><Relationship Id="rId9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4.xml"/><Relationship Id="rId12" Type="http://schemas.openxmlformats.org/officeDocument/2006/relationships/image" Target="../media/image9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4.xml"/><Relationship Id="rId11" Type="http://schemas.openxmlformats.org/officeDocument/2006/relationships/image" Target="../media/image93.jpeg"/><Relationship Id="rId5" Type="http://schemas.openxmlformats.org/officeDocument/2006/relationships/diagramLayout" Target="../diagrams/layout14.xml"/><Relationship Id="rId10" Type="http://schemas.openxmlformats.org/officeDocument/2006/relationships/image" Target="../media/image92.jpeg"/><Relationship Id="rId4" Type="http://schemas.openxmlformats.org/officeDocument/2006/relationships/diagramData" Target="../diagrams/data14.xml"/><Relationship Id="rId9" Type="http://schemas.openxmlformats.org/officeDocument/2006/relationships/image" Target="../media/image9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0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2.jpg"/><Relationship Id="rId7" Type="http://schemas.openxmlformats.org/officeDocument/2006/relationships/image" Target="../media/image1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jpg"/><Relationship Id="rId7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11" Type="http://schemas.openxmlformats.org/officeDocument/2006/relationships/image" Target="../media/image20.jpeg"/><Relationship Id="rId5" Type="http://schemas.openxmlformats.org/officeDocument/2006/relationships/image" Target="../media/image14.jp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3.xml"/><Relationship Id="rId12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23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22.jpeg"/><Relationship Id="rId4" Type="http://schemas.openxmlformats.org/officeDocument/2006/relationships/diagramData" Target="../diagrams/data3.xml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4.xml"/><Relationship Id="rId12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27.jpeg"/><Relationship Id="rId5" Type="http://schemas.openxmlformats.org/officeDocument/2006/relationships/diagramLayout" Target="../diagrams/layout4.xml"/><Relationship Id="rId10" Type="http://schemas.openxmlformats.org/officeDocument/2006/relationships/image" Target="../media/image26.jpeg"/><Relationship Id="rId4" Type="http://schemas.openxmlformats.org/officeDocument/2006/relationships/diagramData" Target="../diagrams/data4.xml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554461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458711" y="863231"/>
            <a:ext cx="6624736" cy="4536504"/>
          </a:xfrm>
        </p:spPr>
        <p:txBody>
          <a:bodyPr>
            <a:normAutofit fontScale="90000"/>
          </a:bodyPr>
          <a:lstStyle/>
          <a:p>
            <a:r>
              <a:rPr lang="en-US" altLang="zh-TW" sz="8000" dirty="0" smtClean="0">
                <a:latin typeface="Source Serif Pro Black" pitchFamily="18" charset="0"/>
                <a:ea typeface="Source Serif Pro Black" pitchFamily="18" charset="0"/>
              </a:rPr>
              <a:t>     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學年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臺灣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母語日訪視暨國教輔導團本土語文輔導小組線上訪視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會議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</a:t>
            </a:r>
            <a:r>
              <a:rPr lang="zh-TW" altLang="en-US" sz="40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報告人</a:t>
            </a:r>
            <a:r>
              <a:rPr lang="en-US" altLang="zh-TW" sz="40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lang="zh-TW" altLang="en-US" sz="40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廖仁藝 校長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8000" dirty="0" smtClean="0"/>
              <a:t>     </a:t>
            </a:r>
            <a:endParaRPr lang="zh-TW" altLang="en-US" sz="8000" dirty="0">
              <a:solidFill>
                <a:srgbClr val="C00000"/>
              </a:solidFill>
              <a:latin typeface="Gungsuh" pitchFamily="18" charset="-127"/>
              <a:ea typeface="Gungsuh" pitchFamily="18" charset="-127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39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76156"/>
            <a:ext cx="1944217" cy="194421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17101"/>
            <a:ext cx="4091947" cy="3068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317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247702"/>
            <a:ext cx="9144000" cy="26102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853193"/>
            <a:ext cx="6599046" cy="1569764"/>
          </a:xfrm>
        </p:spPr>
        <p:txBody>
          <a:bodyPr>
            <a:noAutofit/>
          </a:bodyPr>
          <a:lstStyle/>
          <a:p>
            <a:pPr algn="l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學校基本概況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b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★學生本土語文選習意願調查</a:t>
            </a:r>
            <a:endParaRPr lang="zh-TW" altLang="en-US" sz="36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391"/>
          </a:xfrm>
          <a:prstGeom prst="rect">
            <a:avLst/>
          </a:prstGeom>
        </p:spPr>
      </p:pic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3174415513"/>
              </p:ext>
            </p:extLst>
          </p:nvPr>
        </p:nvGraphicFramePr>
        <p:xfrm>
          <a:off x="179512" y="2132856"/>
          <a:ext cx="8640960" cy="3919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1296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4" y="4221088"/>
            <a:ext cx="9144000" cy="26102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2541" y="1124744"/>
            <a:ext cx="4438806" cy="961853"/>
          </a:xfrm>
        </p:spPr>
        <p:txBody>
          <a:bodyPr>
            <a:noAutofit/>
          </a:bodyPr>
          <a:lstStyle/>
          <a:p>
            <a:pPr algn="l"/>
            <a:r>
              <a:rPr lang="zh-TW" altLang="en-US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學校基本資料</a:t>
            </a:r>
            <a:r>
              <a:rPr lang="en-US" altLang="zh-TW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r>
              <a:rPr lang="en-US" altLang="zh-TW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lang="zh-TW" altLang="en-US" sz="36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39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9091"/>
            <a:ext cx="4956043" cy="371703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044" y="1052736"/>
            <a:ext cx="4065498" cy="53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7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4" y="4221088"/>
            <a:ext cx="9144000" cy="26102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2540" y="1124744"/>
            <a:ext cx="4315444" cy="2016224"/>
          </a:xfrm>
        </p:spPr>
        <p:txBody>
          <a:bodyPr>
            <a:noAutofit/>
          </a:bodyPr>
          <a:lstStyle/>
          <a:p>
            <a:pPr algn="l"/>
            <a:r>
              <a:rPr lang="zh-TW" altLang="en-US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學校自評表</a:t>
            </a:r>
            <a:r>
              <a:rPr lang="en-US" altLang="zh-TW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r>
              <a:rPr lang="en-US" altLang="zh-TW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br>
              <a:rPr lang="en-US" altLang="zh-TW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一、行政運作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b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★臺灣母語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推動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小組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39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394" y="1787204"/>
            <a:ext cx="2811042" cy="393305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728" y="1771999"/>
            <a:ext cx="3052666" cy="427112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6344"/>
            <a:ext cx="3513901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0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4" y="3356992"/>
            <a:ext cx="9144000" cy="349584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26976" y="1052736"/>
            <a:ext cx="8280920" cy="4104456"/>
          </a:xfrm>
        </p:spPr>
        <p:txBody>
          <a:bodyPr>
            <a:noAutofit/>
          </a:bodyPr>
          <a:lstStyle/>
          <a:p>
            <a:pPr algn="l"/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一、行政運作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b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★臺灣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母語日推動小組召開會議並討論課程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sz="48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391"/>
          </a:xfrm>
          <a:prstGeom prst="rect">
            <a:avLst/>
          </a:prstGeom>
        </p:spPr>
      </p:pic>
      <p:graphicFrame>
        <p:nvGraphicFramePr>
          <p:cNvPr id="10" name="資料庫圖表 9"/>
          <p:cNvGraphicFramePr/>
          <p:nvPr>
            <p:extLst>
              <p:ext uri="{D42A27DB-BD31-4B8C-83A1-F6EECF244321}">
                <p14:modId xmlns:p14="http://schemas.microsoft.com/office/powerpoint/2010/main" val="3806945027"/>
              </p:ext>
            </p:extLst>
          </p:nvPr>
        </p:nvGraphicFramePr>
        <p:xfrm>
          <a:off x="611560" y="2492896"/>
          <a:ext cx="7992888" cy="332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2720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7" y="4208750"/>
            <a:ext cx="9144000" cy="26102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2540" y="1124744"/>
            <a:ext cx="4675484" cy="2016224"/>
          </a:xfrm>
        </p:spPr>
        <p:txBody>
          <a:bodyPr>
            <a:noAutofit/>
          </a:bodyPr>
          <a:lstStyle/>
          <a:p>
            <a:pPr algn="l"/>
            <a:r>
              <a:rPr lang="zh-TW" altLang="en-US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學校自評表</a:t>
            </a:r>
            <a:r>
              <a:rPr lang="en-US" altLang="zh-TW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r>
              <a:rPr lang="en-US" altLang="zh-TW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br>
              <a:rPr lang="en-US" altLang="zh-TW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一、行政運作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b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★行政主管配合程度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39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09" y="2765757"/>
            <a:ext cx="4032448" cy="3025190"/>
          </a:xfrm>
          <a:prstGeom prst="snip2DiagRect">
            <a:avLst>
              <a:gd name="adj1" fmla="val 1796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979" y="3861048"/>
            <a:ext cx="4392488" cy="25046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26557"/>
            <a:ext cx="3475829" cy="26083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969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7" y="4208750"/>
            <a:ext cx="9144000" cy="26102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2540" y="1124744"/>
            <a:ext cx="4675484" cy="2016224"/>
          </a:xfrm>
        </p:spPr>
        <p:txBody>
          <a:bodyPr>
            <a:noAutofit/>
          </a:bodyPr>
          <a:lstStyle/>
          <a:p>
            <a:pPr algn="l"/>
            <a:r>
              <a:rPr lang="zh-TW" altLang="en-US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學校自評表</a:t>
            </a:r>
            <a:r>
              <a:rPr lang="en-US" altLang="zh-TW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r>
              <a:rPr lang="en-US" altLang="zh-TW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br>
              <a:rPr lang="en-US" altLang="zh-TW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一、行政運作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b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★視聽媒體資源提供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391"/>
          </a:xfrm>
          <a:prstGeom prst="rect">
            <a:avLst/>
          </a:prstGeom>
        </p:spPr>
      </p:pic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2846783874"/>
              </p:ext>
            </p:extLst>
          </p:nvPr>
        </p:nvGraphicFramePr>
        <p:xfrm>
          <a:off x="683568" y="2348880"/>
          <a:ext cx="835292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圖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140968"/>
            <a:ext cx="2448272" cy="170080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068960"/>
            <a:ext cx="2364309" cy="177281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059072"/>
            <a:ext cx="2373703" cy="178128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76945"/>
            <a:ext cx="3384376" cy="19044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965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7" y="4208750"/>
            <a:ext cx="9144000" cy="26102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2540" y="1124744"/>
            <a:ext cx="4675484" cy="2016224"/>
          </a:xfrm>
        </p:spPr>
        <p:txBody>
          <a:bodyPr>
            <a:noAutofit/>
          </a:bodyPr>
          <a:lstStyle/>
          <a:p>
            <a:pPr algn="l"/>
            <a:r>
              <a:rPr lang="zh-TW" altLang="en-US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學校自評表</a:t>
            </a:r>
            <a:r>
              <a:rPr lang="en-US" altLang="zh-TW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r>
              <a:rPr lang="en-US" altLang="zh-TW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br>
              <a:rPr lang="en-US" altLang="zh-TW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一、行政運作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b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★學校人員參與程度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391"/>
          </a:xfrm>
          <a:prstGeom prst="rect">
            <a:avLst/>
          </a:prstGeom>
        </p:spPr>
      </p:pic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3045727241"/>
              </p:ext>
            </p:extLst>
          </p:nvPr>
        </p:nvGraphicFramePr>
        <p:xfrm>
          <a:off x="683568" y="2348880"/>
          <a:ext cx="835292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228" y="1008130"/>
            <a:ext cx="3918191" cy="196914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140968"/>
            <a:ext cx="2304256" cy="167043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437" y="3093887"/>
            <a:ext cx="2352707" cy="170326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734" y="3079635"/>
            <a:ext cx="2307724" cy="173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8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7" y="4208750"/>
            <a:ext cx="9144000" cy="26102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2540" y="1124744"/>
            <a:ext cx="4675484" cy="2016224"/>
          </a:xfrm>
        </p:spPr>
        <p:txBody>
          <a:bodyPr>
            <a:noAutofit/>
          </a:bodyPr>
          <a:lstStyle/>
          <a:p>
            <a:pPr algn="l"/>
            <a:r>
              <a:rPr lang="zh-TW" altLang="en-US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學校自評表</a:t>
            </a:r>
            <a:r>
              <a:rPr lang="en-US" altLang="zh-TW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r>
              <a:rPr lang="en-US" altLang="zh-TW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br>
              <a:rPr lang="en-US" altLang="zh-TW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一、行政運作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b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★學校人員參與程度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391"/>
          </a:xfrm>
          <a:prstGeom prst="rect">
            <a:avLst/>
          </a:prstGeom>
        </p:spPr>
      </p:pic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819864668"/>
              </p:ext>
            </p:extLst>
          </p:nvPr>
        </p:nvGraphicFramePr>
        <p:xfrm>
          <a:off x="683568" y="2348880"/>
          <a:ext cx="835292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圖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780555"/>
            <a:ext cx="3655371" cy="2056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04" y="3140968"/>
            <a:ext cx="2365220" cy="167043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061318"/>
            <a:ext cx="2377010" cy="1783763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018879"/>
            <a:ext cx="2362423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7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7" y="4208750"/>
            <a:ext cx="9144000" cy="26102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8141" y="1011225"/>
            <a:ext cx="4675484" cy="2016224"/>
          </a:xfrm>
        </p:spPr>
        <p:txBody>
          <a:bodyPr>
            <a:noAutofit/>
          </a:bodyPr>
          <a:lstStyle/>
          <a:p>
            <a:pPr algn="l"/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學校自評表</a:t>
            </a:r>
            <a: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b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二、活動規劃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★臺灣母語日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活動安排與內容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2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391"/>
          </a:xfrm>
          <a:prstGeom prst="rect">
            <a:avLst/>
          </a:prstGeom>
        </p:spPr>
      </p:pic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159958606"/>
              </p:ext>
            </p:extLst>
          </p:nvPr>
        </p:nvGraphicFramePr>
        <p:xfrm>
          <a:off x="683568" y="2348880"/>
          <a:ext cx="835292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470" y="558940"/>
            <a:ext cx="3226031" cy="2420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163019"/>
            <a:ext cx="2307106" cy="173130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940" y="3125300"/>
            <a:ext cx="2357369" cy="176902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87" y="3008232"/>
            <a:ext cx="2400083" cy="180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9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7" y="4208750"/>
            <a:ext cx="9144000" cy="26102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8141" y="1011225"/>
            <a:ext cx="4675484" cy="2016224"/>
          </a:xfrm>
        </p:spPr>
        <p:txBody>
          <a:bodyPr>
            <a:noAutofit/>
          </a:bodyPr>
          <a:lstStyle/>
          <a:p>
            <a:pPr algn="l"/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學校自評表</a:t>
            </a:r>
            <a: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b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二、活動規劃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★臺灣母語日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活動安排與內容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2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391"/>
          </a:xfrm>
          <a:prstGeom prst="rect">
            <a:avLst/>
          </a:prstGeom>
        </p:spPr>
      </p:pic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2220280499"/>
              </p:ext>
            </p:extLst>
          </p:nvPr>
        </p:nvGraphicFramePr>
        <p:xfrm>
          <a:off x="683568" y="2348880"/>
          <a:ext cx="835292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圖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620688"/>
            <a:ext cx="3035829" cy="22768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69803"/>
            <a:ext cx="2362423" cy="1772816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114575"/>
            <a:ext cx="2376264" cy="1754585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086828"/>
            <a:ext cx="2264532" cy="169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5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4" y="4221088"/>
            <a:ext cx="9144000" cy="26102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2541" y="1124744"/>
            <a:ext cx="4438806" cy="961853"/>
          </a:xfrm>
        </p:spPr>
        <p:txBody>
          <a:bodyPr>
            <a:noAutofit/>
          </a:bodyPr>
          <a:lstStyle/>
          <a:p>
            <a:pPr algn="l"/>
            <a:r>
              <a:rPr lang="zh-TW" altLang="en-US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學校基本資料</a:t>
            </a:r>
            <a:r>
              <a:rPr lang="en-US" altLang="zh-TW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r>
              <a:rPr lang="en-US" altLang="zh-TW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endParaRPr lang="zh-TW" altLang="en-US" sz="36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39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595" y="1115706"/>
            <a:ext cx="3965682" cy="492215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7" y="2204864"/>
            <a:ext cx="4607999" cy="345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9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7" y="4208750"/>
            <a:ext cx="9144000" cy="26102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8141" y="1011225"/>
            <a:ext cx="4675484" cy="2016224"/>
          </a:xfrm>
        </p:spPr>
        <p:txBody>
          <a:bodyPr>
            <a:noAutofit/>
          </a:bodyPr>
          <a:lstStyle/>
          <a:p>
            <a:pPr algn="l"/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學校自評表</a:t>
            </a:r>
            <a: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b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二、活動規劃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★臺灣母語日活動成效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2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391"/>
          </a:xfrm>
          <a:prstGeom prst="rect">
            <a:avLst/>
          </a:prstGeom>
        </p:spPr>
      </p:pic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2807154781"/>
              </p:ext>
            </p:extLst>
          </p:nvPr>
        </p:nvGraphicFramePr>
        <p:xfrm>
          <a:off x="683568" y="2348880"/>
          <a:ext cx="835292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177283"/>
            <a:ext cx="2384892" cy="178967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177283"/>
            <a:ext cx="2320298" cy="159137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990426"/>
            <a:ext cx="1368152" cy="194585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45" y="958115"/>
            <a:ext cx="3395963" cy="19106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595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7" y="4208750"/>
            <a:ext cx="9144000" cy="26102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8141" y="1011225"/>
            <a:ext cx="4675484" cy="2016224"/>
          </a:xfrm>
        </p:spPr>
        <p:txBody>
          <a:bodyPr>
            <a:noAutofit/>
          </a:bodyPr>
          <a:lstStyle/>
          <a:p>
            <a:pPr algn="l"/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學校自評表</a:t>
            </a:r>
            <a: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b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二、活動規劃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★臺灣母語日活動成效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2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391"/>
          </a:xfrm>
          <a:prstGeom prst="rect">
            <a:avLst/>
          </a:prstGeom>
        </p:spPr>
      </p:pic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412232138"/>
              </p:ext>
            </p:extLst>
          </p:nvPr>
        </p:nvGraphicFramePr>
        <p:xfrm>
          <a:off x="683568" y="2348880"/>
          <a:ext cx="835292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圖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02291"/>
            <a:ext cx="4427984" cy="254800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154214"/>
            <a:ext cx="2362423" cy="177281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032" y="3100131"/>
            <a:ext cx="2359770" cy="1769029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593" y="3078082"/>
            <a:ext cx="2357375" cy="17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7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7" y="4208750"/>
            <a:ext cx="9144000" cy="26102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8141" y="1011225"/>
            <a:ext cx="4675484" cy="2016224"/>
          </a:xfrm>
        </p:spPr>
        <p:txBody>
          <a:bodyPr>
            <a:noAutofit/>
          </a:bodyPr>
          <a:lstStyle/>
          <a:p>
            <a:pPr algn="l"/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學校自評表</a:t>
            </a:r>
            <a: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b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二、活動規劃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★社區資源結合運用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2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391"/>
          </a:xfrm>
          <a:prstGeom prst="rect">
            <a:avLst/>
          </a:prstGeom>
        </p:spPr>
      </p:pic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3506276424"/>
              </p:ext>
            </p:extLst>
          </p:nvPr>
        </p:nvGraphicFramePr>
        <p:xfrm>
          <a:off x="467544" y="2492896"/>
          <a:ext cx="835292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圖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917" y="833407"/>
            <a:ext cx="3635752" cy="205256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02968"/>
            <a:ext cx="2798182" cy="20998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24" y="2902968"/>
            <a:ext cx="2699802" cy="20259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48" y="3027449"/>
            <a:ext cx="2471602" cy="1854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87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7" y="4208750"/>
            <a:ext cx="9144000" cy="26102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908720"/>
            <a:ext cx="5946027" cy="2016224"/>
          </a:xfrm>
        </p:spPr>
        <p:txBody>
          <a:bodyPr>
            <a:noAutofit/>
          </a:bodyPr>
          <a:lstStyle/>
          <a:p>
            <a:pPr algn="l"/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學校自評表</a:t>
            </a:r>
            <a: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b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三、情境營造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★情境佈置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圖書室及教室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2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39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57" y="2706938"/>
            <a:ext cx="3740505" cy="28069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906" y="3323308"/>
            <a:ext cx="4252315" cy="29489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31970"/>
            <a:ext cx="2053385" cy="27363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963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7" y="4208750"/>
            <a:ext cx="9144000" cy="26102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908720"/>
            <a:ext cx="5946027" cy="2016224"/>
          </a:xfrm>
        </p:spPr>
        <p:txBody>
          <a:bodyPr>
            <a:noAutofit/>
          </a:bodyPr>
          <a:lstStyle/>
          <a:p>
            <a:pPr algn="l"/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學校自評表</a:t>
            </a:r>
            <a: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b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三、情境營造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★情境佈置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校園牆面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2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39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717375"/>
            <a:ext cx="2941766" cy="22075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11828"/>
            <a:ext cx="3790364" cy="28443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11828"/>
            <a:ext cx="3989541" cy="29938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00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7" y="4208750"/>
            <a:ext cx="9144000" cy="26102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908720"/>
            <a:ext cx="5946027" cy="2016224"/>
          </a:xfrm>
        </p:spPr>
        <p:txBody>
          <a:bodyPr>
            <a:noAutofit/>
          </a:bodyPr>
          <a:lstStyle/>
          <a:p>
            <a:pPr algn="l"/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學校自評表</a:t>
            </a:r>
            <a: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b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三、情境營造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★情境佈置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司令台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2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39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268760"/>
            <a:ext cx="5241119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72656"/>
            <a:ext cx="3827425" cy="2872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126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7" y="4208750"/>
            <a:ext cx="9144000" cy="26102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908720"/>
            <a:ext cx="5946027" cy="2016224"/>
          </a:xfrm>
        </p:spPr>
        <p:txBody>
          <a:bodyPr>
            <a:noAutofit/>
          </a:bodyPr>
          <a:lstStyle/>
          <a:p>
            <a:pPr algn="l"/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學校自評表</a:t>
            </a:r>
            <a: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b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三、情境營造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★情境佈置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川堂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2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39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310" y="1086070"/>
            <a:ext cx="3472782" cy="26060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11" y="2909426"/>
            <a:ext cx="3753316" cy="2816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239" y="3175501"/>
            <a:ext cx="2182223" cy="2907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537" y="3606636"/>
            <a:ext cx="3197661" cy="2399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498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7" y="4208750"/>
            <a:ext cx="9144000" cy="26102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908720"/>
            <a:ext cx="5946027" cy="2016224"/>
          </a:xfrm>
        </p:spPr>
        <p:txBody>
          <a:bodyPr>
            <a:noAutofit/>
          </a:bodyPr>
          <a:lstStyle/>
          <a:p>
            <a:pPr algn="l"/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學校自評表</a:t>
            </a:r>
            <a: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b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三、情境營造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★情境佈置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瞭望台＆竹屋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2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39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03" y="2780928"/>
            <a:ext cx="4185597" cy="31409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777307"/>
            <a:ext cx="4189083" cy="31435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497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7" y="4208750"/>
            <a:ext cx="9144000" cy="26102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1826" y="1058905"/>
            <a:ext cx="7721586" cy="2016224"/>
          </a:xfrm>
        </p:spPr>
        <p:txBody>
          <a:bodyPr>
            <a:noAutofit/>
          </a:bodyPr>
          <a:lstStyle/>
          <a:p>
            <a:pPr algn="l"/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學校自評表</a:t>
            </a:r>
            <a: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b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三、情境營造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★情境佈置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廁所雙語字卡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及洗手台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2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39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88" y="1008234"/>
            <a:ext cx="3082015" cy="22047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573016"/>
            <a:ext cx="3147908" cy="23622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24944"/>
            <a:ext cx="3805368" cy="28556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665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4946"/>
            <a:ext cx="9144000" cy="26102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1826" y="1058905"/>
            <a:ext cx="7721586" cy="2016224"/>
          </a:xfrm>
        </p:spPr>
        <p:txBody>
          <a:bodyPr>
            <a:noAutofit/>
          </a:bodyPr>
          <a:lstStyle/>
          <a:p>
            <a:pPr algn="l"/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學校自評表</a:t>
            </a:r>
            <a: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b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三、情境營造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★課間活動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2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39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340768"/>
            <a:ext cx="3188151" cy="4248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724615"/>
            <a:ext cx="2868937" cy="16141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636912"/>
            <a:ext cx="2267886" cy="17018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31" y="4581128"/>
            <a:ext cx="2780238" cy="15642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63" y="4581128"/>
            <a:ext cx="2323985" cy="17439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1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4" y="1412776"/>
            <a:ext cx="9144000" cy="544006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95536" y="2420888"/>
            <a:ext cx="8496944" cy="4176464"/>
          </a:xfrm>
        </p:spPr>
        <p:txBody>
          <a:bodyPr>
            <a:noAutofit/>
          </a:bodyPr>
          <a:lstStyle/>
          <a:p>
            <a:pPr algn="l"/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學校基本概況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◆學校地區屬性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偏遠地區學校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◆全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校班級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數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六班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◆全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校學生人數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:31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原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24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人、閩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人、客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0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◆全校教師人數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:13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◆本土語文教學支援人員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:1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sz="48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6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4946"/>
            <a:ext cx="9144000" cy="26102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1826" y="1058905"/>
            <a:ext cx="7721586" cy="2016224"/>
          </a:xfrm>
        </p:spPr>
        <p:txBody>
          <a:bodyPr>
            <a:noAutofit/>
          </a:bodyPr>
          <a:lstStyle/>
          <a:p>
            <a:pPr algn="l"/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學校自評表</a:t>
            </a:r>
            <a: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b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三、情境營造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★社團活動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2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39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590" y="3074364"/>
            <a:ext cx="3659895" cy="27436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33" y="3056332"/>
            <a:ext cx="3613017" cy="2710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908720"/>
            <a:ext cx="5172063" cy="19067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632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4946"/>
            <a:ext cx="9144000" cy="26102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79512" y="1294625"/>
            <a:ext cx="7721586" cy="2016224"/>
          </a:xfrm>
        </p:spPr>
        <p:txBody>
          <a:bodyPr>
            <a:noAutofit/>
          </a:bodyPr>
          <a:lstStyle/>
          <a:p>
            <a:pPr algn="l"/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學校自評表</a:t>
            </a:r>
            <a: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b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三、情境營造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★廣播製作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2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39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2" y="3257181"/>
            <a:ext cx="3322923" cy="2492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59835" y="3221933"/>
            <a:ext cx="2633618" cy="2704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887" y="3310578"/>
            <a:ext cx="1922018" cy="2696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421" y="624024"/>
            <a:ext cx="4893733" cy="27389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908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4946"/>
            <a:ext cx="9144000" cy="26102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357500" y="1105942"/>
            <a:ext cx="3960440" cy="1357576"/>
          </a:xfrm>
        </p:spPr>
        <p:txBody>
          <a:bodyPr>
            <a:noAutofit/>
          </a:bodyPr>
          <a:lstStyle/>
          <a:p>
            <a:pPr algn="l"/>
            <a:r>
              <a:rPr lang="zh-TW" altLang="en-US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阿巴魯學園趣</a:t>
            </a:r>
            <a: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2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39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5" y="2121740"/>
            <a:ext cx="4496589" cy="33724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898" y="2175171"/>
            <a:ext cx="4636381" cy="34792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8792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4" y="1412776"/>
            <a:ext cx="9144000" cy="544006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18964" y="2780928"/>
            <a:ext cx="8573516" cy="4176464"/>
          </a:xfrm>
        </p:spPr>
        <p:txBody>
          <a:bodyPr>
            <a:noAutofit/>
          </a:bodyPr>
          <a:lstStyle/>
          <a:p>
            <a:pPr algn="l"/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學校基本概況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◆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阿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美族語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南勢阿美語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教學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支援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人員姓名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林英蘭老師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◆授課班級數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六班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一年級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六年級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週五上課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◆各班學生人數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一年級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(6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、二年級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(5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b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三年級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(2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、四年級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(10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五年級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(3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、六年級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(5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◆授課教材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2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原住民委員會新九階教材、</a:t>
            </a:r>
            <a:r>
              <a:rPr lang="zh-TW" altLang="en-US" sz="32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自編、</a:t>
            </a:r>
            <a:r>
              <a:rPr lang="en-US" altLang="zh-TW" sz="32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族語</a:t>
            </a:r>
            <a:r>
              <a:rPr lang="en-US" altLang="zh-TW" sz="32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</a:t>
            </a:r>
            <a:r>
              <a:rPr lang="zh-TW" altLang="en-US" sz="32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樂園</a:t>
            </a:r>
            <a:r>
              <a:rPr lang="zh-TW" altLang="en-US" sz="32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2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網路</a:t>
            </a:r>
            <a:r>
              <a:rPr lang="en-US" altLang="zh-TW" sz="32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2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</a:t>
            </a:r>
            <a:r>
              <a:rPr lang="en-US" altLang="zh-TW" sz="32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sz="48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3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79512" y="1124744"/>
            <a:ext cx="8280920" cy="4104456"/>
          </a:xfrm>
        </p:spPr>
        <p:txBody>
          <a:bodyPr>
            <a:noAutofit/>
          </a:bodyPr>
          <a:lstStyle/>
          <a:p>
            <a:pPr algn="l"/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學校基本概況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★林英蘭老師語言能力認證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sz="48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391"/>
          </a:xfrm>
          <a:prstGeom prst="rect">
            <a:avLst/>
          </a:prstGeom>
        </p:spPr>
      </p:pic>
      <p:graphicFrame>
        <p:nvGraphicFramePr>
          <p:cNvPr id="10" name="資料庫圖表 9"/>
          <p:cNvGraphicFramePr/>
          <p:nvPr>
            <p:extLst>
              <p:ext uri="{D42A27DB-BD31-4B8C-83A1-F6EECF244321}">
                <p14:modId xmlns:p14="http://schemas.microsoft.com/office/powerpoint/2010/main" val="641815744"/>
              </p:ext>
            </p:extLst>
          </p:nvPr>
        </p:nvGraphicFramePr>
        <p:xfrm>
          <a:off x="0" y="2180672"/>
          <a:ext cx="9036496" cy="3336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9843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79512" y="1124744"/>
            <a:ext cx="8280920" cy="4104456"/>
          </a:xfrm>
        </p:spPr>
        <p:txBody>
          <a:bodyPr>
            <a:noAutofit/>
          </a:bodyPr>
          <a:lstStyle/>
          <a:p>
            <a:pPr algn="l"/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學校基本概況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★現職教師語言能力認證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sz="48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391"/>
          </a:xfrm>
          <a:prstGeom prst="rect">
            <a:avLst/>
          </a:prstGeom>
        </p:spPr>
      </p:pic>
      <p:graphicFrame>
        <p:nvGraphicFramePr>
          <p:cNvPr id="10" name="資料庫圖表 9"/>
          <p:cNvGraphicFramePr/>
          <p:nvPr>
            <p:extLst>
              <p:ext uri="{D42A27DB-BD31-4B8C-83A1-F6EECF244321}">
                <p14:modId xmlns:p14="http://schemas.microsoft.com/office/powerpoint/2010/main" val="2522973495"/>
              </p:ext>
            </p:extLst>
          </p:nvPr>
        </p:nvGraphicFramePr>
        <p:xfrm>
          <a:off x="0" y="2180672"/>
          <a:ext cx="9036496" cy="332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0715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19" y="4305358"/>
            <a:ext cx="9144000" cy="26102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2541" y="1124744"/>
            <a:ext cx="4438806" cy="1569764"/>
          </a:xfrm>
        </p:spPr>
        <p:txBody>
          <a:bodyPr>
            <a:noAutofit/>
          </a:bodyPr>
          <a:lstStyle/>
          <a:p>
            <a:pPr algn="l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學校基本概況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b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★教師研習紀錄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39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74" y="980728"/>
            <a:ext cx="4223722" cy="125874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4" y="2196237"/>
            <a:ext cx="4567039" cy="210912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593" y="4237372"/>
            <a:ext cx="3323121" cy="206817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4419457"/>
            <a:ext cx="2592288" cy="171489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278" y="4419457"/>
            <a:ext cx="2673006" cy="1886093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44731"/>
            <a:ext cx="1309679" cy="1984668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473" y="2338372"/>
            <a:ext cx="1295220" cy="196698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488" y="2330294"/>
            <a:ext cx="1155957" cy="195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2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19" y="4305358"/>
            <a:ext cx="9144000" cy="26102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2541" y="1124744"/>
            <a:ext cx="4438806" cy="1569764"/>
          </a:xfrm>
        </p:spPr>
        <p:txBody>
          <a:bodyPr>
            <a:noAutofit/>
          </a:bodyPr>
          <a:lstStyle/>
          <a:p>
            <a:pPr algn="l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學校基本概況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b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★校內教師研習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391"/>
          </a:xfrm>
          <a:prstGeom prst="rect">
            <a:avLst/>
          </a:prstGeom>
        </p:spPr>
      </p:pic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286640222"/>
              </p:ext>
            </p:extLst>
          </p:nvPr>
        </p:nvGraphicFramePr>
        <p:xfrm>
          <a:off x="3187754" y="2857799"/>
          <a:ext cx="3827678" cy="1314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圖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66472"/>
            <a:ext cx="2811526" cy="14129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834" y="4149080"/>
            <a:ext cx="2936234" cy="2203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237567"/>
            <a:ext cx="2447077" cy="1836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149080"/>
            <a:ext cx="2893440" cy="19314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085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247702"/>
            <a:ext cx="9144000" cy="26102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2541" y="1124744"/>
            <a:ext cx="4438806" cy="1569764"/>
          </a:xfrm>
        </p:spPr>
        <p:txBody>
          <a:bodyPr>
            <a:noAutofit/>
          </a:bodyPr>
          <a:lstStyle/>
          <a:p>
            <a:pPr algn="l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學校基本概況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b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★校內教師研習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391"/>
          </a:xfrm>
          <a:prstGeom prst="rect">
            <a:avLst/>
          </a:prstGeom>
        </p:spPr>
      </p:pic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2193243041"/>
              </p:ext>
            </p:extLst>
          </p:nvPr>
        </p:nvGraphicFramePr>
        <p:xfrm>
          <a:off x="3131840" y="2964664"/>
          <a:ext cx="3827678" cy="1314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" name="圖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874" y="4057372"/>
            <a:ext cx="3384376" cy="24493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132856"/>
            <a:ext cx="3332881" cy="25003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391" y="4057372"/>
            <a:ext cx="3536041" cy="26527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048" y="568004"/>
            <a:ext cx="3576649" cy="26832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365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1609</TotalTime>
  <Words>351</Words>
  <Application>Microsoft Office PowerPoint</Application>
  <PresentationFormat>如螢幕大小 (4:3)</PresentationFormat>
  <Paragraphs>76</Paragraphs>
  <Slides>32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9" baseType="lpstr">
      <vt:lpstr>Gungsuh</vt:lpstr>
      <vt:lpstr>新細明體</vt:lpstr>
      <vt:lpstr>標楷體</vt:lpstr>
      <vt:lpstr>Arial</vt:lpstr>
      <vt:lpstr>Calibri</vt:lpstr>
      <vt:lpstr>Source Serif Pro Black</vt:lpstr>
      <vt:lpstr>Office 佈景主題</vt:lpstr>
      <vt:lpstr>     110學年度 臺灣母語日訪視暨國教輔導團本土語文輔導小組線上訪視會議                                                                  報告人: 廖仁藝 校長      </vt:lpstr>
      <vt:lpstr>學校基本資料~附件2</vt:lpstr>
      <vt:lpstr>  學校基本概況~附件2  ◆學校地區屬性:偏遠地區學校  ◆全校班級數:六班  ◆全校學生人數:31人(原24人、閩7人、客0人)  ◆全校教師人數:13人  ◆本土語文教學支援人員:1人                         </vt:lpstr>
      <vt:lpstr>     學校基本概況~附件2  ◆阿美族語-南勢阿美語   教學支援人員姓名:林英蘭老師  ◆授課班級數:六班(一年級~六年級) 週五上課  ◆各班學生人數: 一年級(6人)、二年級(5人)                 三年級(2人)、四年級(10人)                 五年級(3人)、六年級(5人)  ◆授課教材:原住民委員會新九階教材、自編、            族語E樂園、網路……等                          </vt:lpstr>
      <vt:lpstr>學校基本概況~附件2 ★林英蘭老師語言能力認證     </vt:lpstr>
      <vt:lpstr>學校基本概況~附件2 ★現職教師語言能力認證     </vt:lpstr>
      <vt:lpstr>學校基本概況~附件2 ★教師研習紀錄 </vt:lpstr>
      <vt:lpstr>學校基本概況~附件2 ★校內教師研習 </vt:lpstr>
      <vt:lpstr>學校基本概況~附件2 ★校內教師研習 </vt:lpstr>
      <vt:lpstr>學校基本概況~附件2 ★學生本土語文選習意願調查</vt:lpstr>
      <vt:lpstr>學校基本資料~附件3</vt:lpstr>
      <vt:lpstr>學校自評表~附件3 一、行政運作: ★臺灣母語日   推動小組 </vt:lpstr>
      <vt:lpstr>一、行政運作: ★臺灣母語日推動小組召開會議並討論課程     </vt:lpstr>
      <vt:lpstr>學校自評表~附件3 一、行政運作: ★行政主管配合程度 </vt:lpstr>
      <vt:lpstr>學校自評表~附件3 一、行政運作: ★視聽媒體資源提供 </vt:lpstr>
      <vt:lpstr>學校自評表~附件3 一、行政運作: ★學校人員參與程度 </vt:lpstr>
      <vt:lpstr>學校自評表~附件3 一、行政運作: ★學校人員參與程度 </vt:lpstr>
      <vt:lpstr>學校自評表~附件3 二、活動規劃: ★臺灣母語日   活動安排與內容 </vt:lpstr>
      <vt:lpstr>學校自評表~附件3 二、活動規劃: ★臺灣母語日   活動安排與內容 </vt:lpstr>
      <vt:lpstr>學校自評表~附件3 二、活動規劃: ★臺灣母語日活動成效 </vt:lpstr>
      <vt:lpstr>學校自評表~附件3 二、活動規劃: ★臺灣母語日活動成效 </vt:lpstr>
      <vt:lpstr>學校自評表~附件3 二、活動規劃: ★社區資源結合運用 </vt:lpstr>
      <vt:lpstr>學校自評表~附件3 三、情境營造: ★情境佈置~圖書室及教室 </vt:lpstr>
      <vt:lpstr>學校自評表~附件3 三、情境營造: ★情境佈置~校園牆面 </vt:lpstr>
      <vt:lpstr>學校自評表~附件3 三、情境營造: ★情境佈置~司令台 </vt:lpstr>
      <vt:lpstr>學校自評表~附件3 三、情境營造: ★情境佈置~川堂 </vt:lpstr>
      <vt:lpstr>學校自評表~附件3 三、情境營造: ★情境佈置~瞭望台＆竹屋 </vt:lpstr>
      <vt:lpstr>學校自評表~附件3 三、情境營造: ★情境佈置~廁所雙語字卡            及洗手台 </vt:lpstr>
      <vt:lpstr>學校自評表~附件3 三、情境營造: ★課間活動 </vt:lpstr>
      <vt:lpstr>學校自評表~附件3 三、情境營造: ★社團活動 </vt:lpstr>
      <vt:lpstr>學校自評表~附件3 三、情境營造: ★廣播製作 </vt:lpstr>
      <vt:lpstr> 阿巴魯學園趣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89</cp:revision>
  <cp:lastPrinted>2021-11-26T03:29:00Z</cp:lastPrinted>
  <dcterms:created xsi:type="dcterms:W3CDTF">2021-11-08T00:06:26Z</dcterms:created>
  <dcterms:modified xsi:type="dcterms:W3CDTF">2022-06-08T18:06:55Z</dcterms:modified>
</cp:coreProperties>
</file>